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2"/>
    <p:sldId id="275" r:id="rId3"/>
    <p:sldId id="278" r:id="rId4"/>
    <p:sldId id="262" r:id="rId5"/>
    <p:sldId id="265" r:id="rId6"/>
    <p:sldId id="289" r:id="rId7"/>
    <p:sldId id="291" r:id="rId8"/>
    <p:sldId id="268" r:id="rId9"/>
    <p:sldId id="293" r:id="rId10"/>
    <p:sldId id="269" r:id="rId11"/>
  </p:sldIdLst>
  <p:sldSz cx="12192000" cy="6858000"/>
  <p:notesSz cx="6858000" cy="9144000"/>
  <p:embeddedFontLst>
    <p:embeddedFont>
      <p:font typeface="微软雅黑" panose="020B0503020204020204" pitchFamily="34" charset="-122"/>
      <p:regular r:id="rId12"/>
      <p:bold r:id="rId13"/>
    </p:embeddedFont>
    <p:embeddedFont>
      <p:font typeface="华文行楷" panose="02010800040101010101" pitchFamily="2" charset="-122"/>
      <p:regular r:id="rId14"/>
    </p:embeddedFont>
    <p:embeddedFont>
      <p:font typeface="Calibri Light" panose="020F0302020204030204" pitchFamily="34" charset="0"/>
      <p:regular r:id="rId15"/>
      <p:italic r:id="rId16"/>
    </p:embeddedFont>
    <p:embeddedFont>
      <p:font typeface="站酷高端黑" panose="02010600030101010101" pitchFamily="2" charset="-122"/>
      <p:regular r:id="rId17"/>
    </p:embeddedFont>
    <p:embeddedFont>
      <p:font typeface="Calibri" panose="020F0502020204030204" pitchFamily="34" charset="0"/>
      <p:regular r:id="rId18"/>
      <p:bold r:id="rId19"/>
      <p:italic r:id="rId20"/>
      <p:boldItalic r:id="rId21"/>
    </p:embeddedFont>
    <p:embeddedFont>
      <p:font typeface="Segoe UI" panose="020B0502040204020203" pitchFamily="34" charset="0"/>
      <p:regular r:id="rId22"/>
      <p:bold r:id="rId23"/>
      <p:italic r:id="rId24"/>
      <p:boldItalic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64B946E4-4820-4EC1-B2E0-51F31B0A8D46}">
          <p14:sldIdLst>
            <p14:sldId id="259"/>
          </p14:sldIdLst>
        </p14:section>
        <p14:section name="第一节" id="{F40CA537-D4C0-4340-BD9A-5431FB997CDF}">
          <p14:sldIdLst>
            <p14:sldId id="275"/>
          </p14:sldIdLst>
        </p14:section>
        <p14:section name="第二节" id="{10C16E7C-25A3-41FC-B278-24BA70AC3A52}">
          <p14:sldIdLst>
            <p14:sldId id="278"/>
          </p14:sldIdLst>
        </p14:section>
        <p14:section name="第三节" id="{2E4A6594-8B42-497D-AF33-B25BD035A876}">
          <p14:sldIdLst>
            <p14:sldId id="262"/>
          </p14:sldIdLst>
        </p14:section>
        <p14:section name="第三节" id="{3F4D7C7C-56EF-4656-BF42-D237503A49BF}">
          <p14:sldIdLst>
            <p14:sldId id="265"/>
          </p14:sldIdLst>
        </p14:section>
        <p14:section name="第四节" id="{38C63F8B-5E91-4E52-8827-323E5AC0FA29}">
          <p14:sldIdLst>
            <p14:sldId id="289"/>
          </p14:sldIdLst>
        </p14:section>
        <p14:section name="第五节" id="{4931B7C8-1240-4B7D-B489-31CA13D8FF9A}">
          <p14:sldIdLst>
            <p14:sldId id="291"/>
          </p14:sldIdLst>
        </p14:section>
        <p14:section name="第六节" id="{C58B545D-C1B3-45D1-80C4-88B7FB52016A}">
          <p14:sldIdLst>
            <p14:sldId id="268"/>
            <p14:sldId id="293"/>
          </p14:sldIdLst>
        </p14:section>
        <p14:section name="第七节" id="{D98DA237-951C-4BC7-A11D-2BA88A0B2A3D}">
          <p14:sldIdLst>
            <p14:sldId id="269"/>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6CE"/>
    <a:srgbClr val="868AC0"/>
    <a:srgbClr val="920000"/>
    <a:srgbClr val="E09C42"/>
    <a:srgbClr val="740404"/>
    <a:srgbClr val="D4943D"/>
    <a:srgbClr val="642C30"/>
    <a:srgbClr val="EBB92D"/>
    <a:srgbClr val="640000"/>
    <a:srgbClr val="FDF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6" autoAdjust="0"/>
    <p:restoredTop sz="94609" autoAdjust="0"/>
  </p:normalViewPr>
  <p:slideViewPr>
    <p:cSldViewPr snapToGrid="0" showGuides="1">
      <p:cViewPr varScale="1">
        <p:scale>
          <a:sx n="75" d="100"/>
          <a:sy n="75" d="100"/>
        </p:scale>
        <p:origin x="450" y="6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076F444-B51B-45EA-A278-9FF674FB02DD}" type="datetimeFigureOut">
              <a:rPr lang="zh-CN" altLang="en-US" smtClean="0"/>
              <a:t>2015/10/16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943574-F28B-4AF4-BC63-CA16D1C949F0}" type="slidenum">
              <a:rPr lang="zh-CN" altLang="en-US" smtClean="0"/>
              <a:t>‹#›</a:t>
            </a:fld>
            <a:endParaRPr lang="zh-CN" altLang="en-US"/>
          </a:p>
        </p:txBody>
      </p:sp>
    </p:spTree>
    <p:extLst>
      <p:ext uri="{BB962C8B-B14F-4D97-AF65-F5344CB8AC3E}">
        <p14:creationId xmlns:p14="http://schemas.microsoft.com/office/powerpoint/2010/main" val="160620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96100"/>
          </a:xfrm>
          <a:prstGeom prst="rect">
            <a:avLst/>
          </a:prstGeom>
        </p:spPr>
      </p:pic>
    </p:spTree>
    <p:extLst>
      <p:ext uri="{BB962C8B-B14F-4D97-AF65-F5344CB8AC3E}">
        <p14:creationId xmlns:p14="http://schemas.microsoft.com/office/powerpoint/2010/main" val="20749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5227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72996"/>
            <a:ext cx="12201526" cy="6930996"/>
          </a:xfrm>
          <a:prstGeom prst="rect">
            <a:avLst/>
          </a:prstGeom>
        </p:spPr>
      </p:pic>
    </p:spTree>
    <p:extLst>
      <p:ext uri="{BB962C8B-B14F-4D97-AF65-F5344CB8AC3E}">
        <p14:creationId xmlns:p14="http://schemas.microsoft.com/office/powerpoint/2010/main" val="1094626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lum/>
          </a:blip>
          <a:srcRect/>
          <a:tile tx="-25400" ty="0" sx="100000" sy="100000" flip="none" algn="b"/>
        </a:blipFill>
        <a:effectLst/>
      </p:bgPr>
    </p:bg>
    <p:spTree>
      <p:nvGrpSpPr>
        <p:cNvPr id="1" name=""/>
        <p:cNvGrpSpPr/>
        <p:nvPr/>
      </p:nvGrpSpPr>
      <p:grpSpPr>
        <a:xfrm>
          <a:off x="0" y="0"/>
          <a:ext cx="0" cy="0"/>
          <a:chOff x="0" y="0"/>
          <a:chExt cx="0" cy="0"/>
        </a:xfrm>
      </p:grpSpPr>
      <p:sp>
        <p:nvSpPr>
          <p:cNvPr id="9" name="矩形 8"/>
          <p:cNvSpPr/>
          <p:nvPr userDrawn="1"/>
        </p:nvSpPr>
        <p:spPr>
          <a:xfrm>
            <a:off x="0" y="-28574"/>
            <a:ext cx="12172950" cy="6964363"/>
          </a:xfrm>
          <a:prstGeom prst="rect">
            <a:avLst/>
          </a:prstGeom>
          <a:blipFill dpi="0" rotWithShape="1">
            <a:blip r:embed="rId3">
              <a:alphaModFix amt="98000"/>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28575"/>
            <a:ext cx="12192529" cy="6964363"/>
          </a:xfrm>
          <a:prstGeom prst="rect">
            <a:avLst/>
          </a:prstGeom>
          <a:solidFill>
            <a:srgbClr val="3E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726626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480000"/>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280035" y="127000"/>
            <a:ext cx="11631930" cy="6591300"/>
            <a:chOff x="280035" y="127000"/>
            <a:chExt cx="11631930" cy="6591300"/>
          </a:xfrm>
        </p:grpSpPr>
        <p:grpSp>
          <p:nvGrpSpPr>
            <p:cNvPr id="8" name="组合 7"/>
            <p:cNvGrpSpPr/>
            <p:nvPr/>
          </p:nvGrpSpPr>
          <p:grpSpPr>
            <a:xfrm>
              <a:off x="280035" y="127000"/>
              <a:ext cx="11631930" cy="381000"/>
              <a:chOff x="296635" y="1200150"/>
              <a:chExt cx="11631930" cy="381000"/>
            </a:xfrm>
            <a:solidFill>
              <a:srgbClr val="3E0000"/>
            </a:solidFill>
          </p:grpSpPr>
          <p:sp>
            <p:nvSpPr>
              <p:cNvPr id="350" name="菱形 34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菱形 35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菱形 35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菱形 35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菱形 35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菱形 35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菱形 35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菱形 35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菱形 35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菱形 35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菱形 35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菱形 36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菱形 36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菱形 36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菱形 36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菱形 36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菱形 36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菱形 36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菱形 36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菱形 36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菱形 36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菱形 37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菱形 37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菱形 37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菱形 37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菱形 37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菱形 37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菱形 37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菱形 37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菱形 37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80035" y="691573"/>
              <a:ext cx="11631930" cy="381000"/>
              <a:chOff x="296635" y="1200150"/>
              <a:chExt cx="11631930" cy="381000"/>
            </a:xfrm>
            <a:solidFill>
              <a:srgbClr val="3E0000"/>
            </a:solidFill>
          </p:grpSpPr>
          <p:sp>
            <p:nvSpPr>
              <p:cNvPr id="320" name="菱形 31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菱形 32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菱形 32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菱形 32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菱形 32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菱形 32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菱形 32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菱形 32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菱形 32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菱形 32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菱形 32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菱形 33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菱形 33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菱形 33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菱形 33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菱形 33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菱形 33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菱形 33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菱形 33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菱形 33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菱形 33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菱形 34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菱形 34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菱形 34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菱形 34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菱形 34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菱形 34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菱形 34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菱形 34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菱形 34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280035" y="1256146"/>
              <a:ext cx="11631930" cy="381000"/>
              <a:chOff x="296635" y="1200150"/>
              <a:chExt cx="11631930" cy="381000"/>
            </a:xfrm>
            <a:solidFill>
              <a:srgbClr val="3E0000"/>
            </a:solidFill>
          </p:grpSpPr>
          <p:sp>
            <p:nvSpPr>
              <p:cNvPr id="290" name="菱形 28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菱形 29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菱形 29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菱形 29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菱形 29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菱形 29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菱形 29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菱形 29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菱形 29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菱形 29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菱形 29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菱形 30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菱形 30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菱形 30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菱形 30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菱形 30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菱形 30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菱形 30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菱形 30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菱形 30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菱形 30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菱形 31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菱形 31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菱形 31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菱形 31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菱形 31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菱形 31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菱形 31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菱形 31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菱形 31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80035" y="1820719"/>
              <a:ext cx="11631930" cy="381000"/>
              <a:chOff x="296635" y="1200150"/>
              <a:chExt cx="11631930" cy="381000"/>
            </a:xfrm>
            <a:solidFill>
              <a:srgbClr val="3E0000"/>
            </a:solidFill>
          </p:grpSpPr>
          <p:sp>
            <p:nvSpPr>
              <p:cNvPr id="260" name="菱形 25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菱形 26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菱形 26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菱形 26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菱形 26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菱形 26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菱形 26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菱形 26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菱形 26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菱形 26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菱形 26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菱形 27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菱形 27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菱形 27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菱形 27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菱形 27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菱形 27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菱形 27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菱形 27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菱形 27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菱形 27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菱形 28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菱形 28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菱形 28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菱形 28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菱形 28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菱形 28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菱形 28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菱形 28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菱形 28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80035" y="2385292"/>
              <a:ext cx="11631930" cy="381000"/>
              <a:chOff x="296635" y="1200150"/>
              <a:chExt cx="11631930" cy="381000"/>
            </a:xfrm>
            <a:solidFill>
              <a:srgbClr val="3E0000"/>
            </a:solidFill>
          </p:grpSpPr>
          <p:sp>
            <p:nvSpPr>
              <p:cNvPr id="230" name="菱形 22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菱形 23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菱形 23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菱形 23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菱形 23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菱形 23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菱形 23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菱形 23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菱形 23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菱形 23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菱形 23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菱形 24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菱形 24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菱形 24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菱形 24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菱形 24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菱形 24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菱形 24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菱形 24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菱形 24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菱形 24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菱形 25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菱形 25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菱形 25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菱形 25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菱形 25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菱形 25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菱形 25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菱形 25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菱形 25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80035" y="2949865"/>
              <a:ext cx="11631930" cy="381000"/>
              <a:chOff x="296635" y="1200150"/>
              <a:chExt cx="11631930" cy="381000"/>
            </a:xfrm>
            <a:solidFill>
              <a:srgbClr val="3E0000"/>
            </a:solidFill>
          </p:grpSpPr>
          <p:sp>
            <p:nvSpPr>
              <p:cNvPr id="200" name="菱形 19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菱形 20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菱形 20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菱形 20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菱形 20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菱形 20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菱形 20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菱形 20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菱形 20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菱形 20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菱形 20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菱形 21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菱形 21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菱形 21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菱形 21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菱形 21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菱形 21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菱形 21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菱形 21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菱形 21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菱形 21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菱形 22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菱形 22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菱形 22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菱形 22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菱形 22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菱形 22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菱形 22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菱形 22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菱形 22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280035" y="3514438"/>
              <a:ext cx="11631930" cy="381000"/>
              <a:chOff x="296635" y="1200150"/>
              <a:chExt cx="11631930" cy="381000"/>
            </a:xfrm>
            <a:solidFill>
              <a:srgbClr val="3E0000"/>
            </a:solidFill>
          </p:grpSpPr>
          <p:sp>
            <p:nvSpPr>
              <p:cNvPr id="170" name="菱形 16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菱形 17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菱形 17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菱形 17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菱形 17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菱形 17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菱形 17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菱形 17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菱形 17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菱形 17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菱形 17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菱形 18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菱形 18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菱形 18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菱形 18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菱形 18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菱形 18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菱形 18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菱形 18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菱形 18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菱形 18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菱形 19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菱形 19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菱形 19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菱形 19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菱形 19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菱形 19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菱形 19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菱形 19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菱形 19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80035" y="4079011"/>
              <a:ext cx="11631930" cy="381000"/>
              <a:chOff x="296635" y="1200150"/>
              <a:chExt cx="11631930" cy="381000"/>
            </a:xfrm>
            <a:solidFill>
              <a:srgbClr val="3E0000"/>
            </a:solidFill>
          </p:grpSpPr>
          <p:sp>
            <p:nvSpPr>
              <p:cNvPr id="140" name="菱形 13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菱形 14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菱形 14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菱形 14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菱形 14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菱形 14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菱形 14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菱形 14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菱形 14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菱形 14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菱形 14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菱形 15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菱形 15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菱形 15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菱形 15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菱形 15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菱形 15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菱形 15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菱形 15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菱形 15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菱形 15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菱形 16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菱形 16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菱形 16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菱形 16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菱形 16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菱形 16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菱形 16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菱形 16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菱形 16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280035" y="4643584"/>
              <a:ext cx="11631930" cy="381000"/>
              <a:chOff x="296635" y="1200150"/>
              <a:chExt cx="11631930" cy="381000"/>
            </a:xfrm>
            <a:solidFill>
              <a:srgbClr val="3E0000"/>
            </a:solidFill>
          </p:grpSpPr>
          <p:sp>
            <p:nvSpPr>
              <p:cNvPr id="110" name="菱形 10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菱形 11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菱形 11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菱形 11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菱形 11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菱形 11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菱形 11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菱形 11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菱形 11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菱形 11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菱形 11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菱形 12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菱形 12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菱形 12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菱形 12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菱形 12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菱形 12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菱形 12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菱形 12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菱形 12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菱形 12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菱形 13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菱形 13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菱形 13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菱形 13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菱形 13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菱形 13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菱形 13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菱形 13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菱形 13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280035" y="5208157"/>
              <a:ext cx="11631930" cy="381000"/>
              <a:chOff x="296635" y="1200150"/>
              <a:chExt cx="11631930" cy="381000"/>
            </a:xfrm>
            <a:solidFill>
              <a:srgbClr val="3E0000"/>
            </a:solidFill>
          </p:grpSpPr>
          <p:sp>
            <p:nvSpPr>
              <p:cNvPr id="80" name="菱形 7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菱形 8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菱形 8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菱形 8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菱形 8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菱形 8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菱形 8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菱形 8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菱形 8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菱形 8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菱形 8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菱形 9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菱形 9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菱形 9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菱形 9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菱形 9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菱形 9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菱形 9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菱形 9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菱形 9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菱形 9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菱形 10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菱形 10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菱形 10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菱形 10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菱形 10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菱形 10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菱形 10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菱形 10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菱形 10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280035" y="5772730"/>
              <a:ext cx="11631930" cy="381000"/>
              <a:chOff x="296635" y="1200150"/>
              <a:chExt cx="11631930" cy="381000"/>
            </a:xfrm>
            <a:solidFill>
              <a:srgbClr val="3E0000"/>
            </a:solidFill>
          </p:grpSpPr>
          <p:sp>
            <p:nvSpPr>
              <p:cNvPr id="50" name="菱形 4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菱形 5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菱形 5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菱形 5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菱形 5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菱形 5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菱形 6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菱形 6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菱形 6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菱形 6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菱形 7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菱形 7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菱形 7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菱形 7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菱形 7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菱形 7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菱形 7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菱形 7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菱形 7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280035" y="6337300"/>
              <a:ext cx="11631930" cy="381000"/>
              <a:chOff x="296635" y="1200150"/>
              <a:chExt cx="11631930" cy="381000"/>
            </a:xfrm>
            <a:solidFill>
              <a:srgbClr val="3E0000"/>
            </a:solidFill>
          </p:grpSpPr>
          <p:sp>
            <p:nvSpPr>
              <p:cNvPr id="20" name="菱形 19"/>
              <p:cNvSpPr/>
              <p:nvPr/>
            </p:nvSpPr>
            <p:spPr>
              <a:xfrm>
                <a:off x="10804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86425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225615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264805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a:off x="303996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343186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382377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421567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p:nvSpPr>
            <p:spPr>
              <a:xfrm>
                <a:off x="460757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499948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p:nvSpPr>
            <p:spPr>
              <a:xfrm>
                <a:off x="539138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578329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617519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p:nvSpPr>
            <p:spPr>
              <a:xfrm>
                <a:off x="656709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p:nvSpPr>
            <p:spPr>
              <a:xfrm>
                <a:off x="695900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735090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813471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a:off x="852661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970233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菱形 38"/>
              <p:cNvSpPr/>
              <p:nvPr/>
            </p:nvSpPr>
            <p:spPr>
              <a:xfrm>
                <a:off x="104861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菱形 39"/>
              <p:cNvSpPr/>
              <p:nvPr/>
            </p:nvSpPr>
            <p:spPr>
              <a:xfrm>
                <a:off x="7742811"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891852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菱形 41"/>
              <p:cNvSpPr/>
              <p:nvPr/>
            </p:nvSpPr>
            <p:spPr>
              <a:xfrm>
                <a:off x="931042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p:cNvSpPr/>
              <p:nvPr/>
            </p:nvSpPr>
            <p:spPr>
              <a:xfrm>
                <a:off x="100942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p:cNvSpPr/>
              <p:nvPr/>
            </p:nvSpPr>
            <p:spPr>
              <a:xfrm>
                <a:off x="10878043"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p:nvPr/>
            </p:nvSpPr>
            <p:spPr>
              <a:xfrm>
                <a:off x="112699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菱形 45"/>
              <p:cNvSpPr/>
              <p:nvPr/>
            </p:nvSpPr>
            <p:spPr>
              <a:xfrm>
                <a:off x="1166186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菱形 46"/>
              <p:cNvSpPr/>
              <p:nvPr/>
            </p:nvSpPr>
            <p:spPr>
              <a:xfrm>
                <a:off x="296635"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菱形 47"/>
              <p:cNvSpPr/>
              <p:nvPr/>
            </p:nvSpPr>
            <p:spPr>
              <a:xfrm>
                <a:off x="688539"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菱形 48"/>
              <p:cNvSpPr/>
              <p:nvPr/>
            </p:nvSpPr>
            <p:spPr>
              <a:xfrm>
                <a:off x="1472347" y="1200150"/>
                <a:ext cx="266700" cy="3810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908130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7"/>
            <a:ext cx="12193057" cy="6858594"/>
          </a:xfrm>
          <a:prstGeom prst="rect">
            <a:avLst/>
          </a:prstGeom>
        </p:spPr>
      </p:pic>
      <p:sp>
        <p:nvSpPr>
          <p:cNvPr id="8" name="矩形 7"/>
          <p:cNvSpPr/>
          <p:nvPr userDrawn="1"/>
        </p:nvSpPr>
        <p:spPr>
          <a:xfrm>
            <a:off x="-529" y="-53182"/>
            <a:ext cx="12172950" cy="6964363"/>
          </a:xfrm>
          <a:prstGeom prst="rect">
            <a:avLst/>
          </a:prstGeom>
          <a:blipFill dpi="0" rotWithShape="1">
            <a:blip r:embed="rId3">
              <a:alphaModFix amt="73000"/>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086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076F444-B51B-45EA-A278-9FF674FB02DD}" type="datetimeFigureOut">
              <a:rPr lang="zh-CN" altLang="en-US" smtClean="0"/>
              <a:t>2015/10/16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943574-F28B-4AF4-BC63-CA16D1C949F0}" type="slidenum">
              <a:rPr lang="zh-CN" altLang="en-US" smtClean="0"/>
              <a:t>‹#›</a:t>
            </a:fld>
            <a:endParaRPr lang="zh-CN" altLang="en-US"/>
          </a:p>
        </p:txBody>
      </p:sp>
    </p:spTree>
    <p:extLst>
      <p:ext uri="{BB962C8B-B14F-4D97-AF65-F5344CB8AC3E}">
        <p14:creationId xmlns:p14="http://schemas.microsoft.com/office/powerpoint/2010/main" val="88916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076F444-B51B-45EA-A278-9FF674FB02DD}" type="datetimeFigureOut">
              <a:rPr lang="zh-CN" altLang="en-US" smtClean="0"/>
              <a:t>2015/10/16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943574-F28B-4AF4-BC63-CA16D1C949F0}" type="slidenum">
              <a:rPr lang="zh-CN" altLang="en-US" smtClean="0"/>
              <a:t>‹#›</a:t>
            </a:fld>
            <a:endParaRPr lang="zh-CN" altLang="en-US"/>
          </a:p>
        </p:txBody>
      </p:sp>
    </p:spTree>
    <p:extLst>
      <p:ext uri="{BB962C8B-B14F-4D97-AF65-F5344CB8AC3E}">
        <p14:creationId xmlns:p14="http://schemas.microsoft.com/office/powerpoint/2010/main" val="2627218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725" y="0"/>
            <a:ext cx="12344400" cy="6943726"/>
          </a:xfrm>
          <a:prstGeom prst="rect">
            <a:avLst/>
          </a:prstGeom>
        </p:spPr>
      </p:pic>
    </p:spTree>
    <p:extLst>
      <p:ext uri="{BB962C8B-B14F-4D97-AF65-F5344CB8AC3E}">
        <p14:creationId xmlns:p14="http://schemas.microsoft.com/office/powerpoint/2010/main" val="66002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619180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47102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67815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230100" cy="6857998"/>
          </a:xfrm>
          <a:prstGeom prst="rect">
            <a:avLst/>
          </a:prstGeom>
        </p:spPr>
      </p:pic>
    </p:spTree>
    <p:extLst>
      <p:ext uri="{BB962C8B-B14F-4D97-AF65-F5344CB8AC3E}">
        <p14:creationId xmlns:p14="http://schemas.microsoft.com/office/powerpoint/2010/main" val="207888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F444-B51B-45EA-A278-9FF674FB02DD}" type="datetimeFigureOut">
              <a:rPr lang="zh-CN" altLang="en-US" smtClean="0"/>
              <a:t>2015/10/16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43574-F28B-4AF4-BC63-CA16D1C949F0}" type="slidenum">
              <a:rPr lang="zh-CN" altLang="en-US" smtClean="0"/>
              <a:t>‹#›</a:t>
            </a:fld>
            <a:endParaRPr lang="zh-CN" altLang="en-US"/>
          </a:p>
        </p:txBody>
      </p:sp>
    </p:spTree>
    <p:extLst>
      <p:ext uri="{BB962C8B-B14F-4D97-AF65-F5344CB8AC3E}">
        <p14:creationId xmlns:p14="http://schemas.microsoft.com/office/powerpoint/2010/main" val="1742373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2" r:id="rId9"/>
    <p:sldLayoutId id="2147483661"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4.png"/><Relationship Id="rId7" Type="http://schemas.openxmlformats.org/officeDocument/2006/relationships/image" Target="../media/image19.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1.jp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cxnSp>
        <p:nvCxnSpPr>
          <p:cNvPr id="12" name="直接连接符 11"/>
          <p:cNvCxnSpPr/>
          <p:nvPr/>
        </p:nvCxnSpPr>
        <p:spPr>
          <a:xfrm>
            <a:off x="2496000" y="3378929"/>
            <a:ext cx="7200000" cy="0"/>
          </a:xfrm>
          <a:prstGeom prst="line">
            <a:avLst/>
          </a:prstGeom>
          <a:ln>
            <a:solidFill>
              <a:srgbClr val="F5DB94"/>
            </a:solidFill>
            <a:prstDash val="das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0" y="-88900"/>
            <a:ext cx="12204000" cy="7020000"/>
          </a:xfrm>
          <a:prstGeom prst="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56213" y="6260787"/>
            <a:ext cx="10679574" cy="540854"/>
          </a:xfrm>
          <a:prstGeom prst="rect">
            <a:avLst/>
          </a:prstGeom>
          <a:noFill/>
        </p:spPr>
        <p:txBody>
          <a:bodyPr wrap="square" rtlCol="0">
            <a:spAutoFit/>
          </a:bodyPr>
          <a:lstStyle/>
          <a:p>
            <a:pPr algn="ctr">
              <a:lnSpc>
                <a:spcPct val="120000"/>
              </a:lnSpc>
            </a:pPr>
            <a:r>
              <a:rPr lang="en-US" altLang="zh-CN" sz="2800" b="1" dirty="0" smtClean="0">
                <a:solidFill>
                  <a:srgbClr val="F5DB94"/>
                </a:solidFill>
                <a:effectLst>
                  <a:outerShdw blurRad="38100" dist="38100" dir="2700000" algn="tl">
                    <a:srgbClr val="000000">
                      <a:alpha val="43137"/>
                    </a:srgbClr>
                  </a:outerShdw>
                </a:effectLst>
                <a:latin typeface="站酷高端黑" panose="02010600030101010101" pitchFamily="2" charset="-122"/>
                <a:ea typeface="站酷高端黑" panose="02010600030101010101" pitchFamily="2" charset="-122"/>
              </a:rPr>
              <a:t>14</a:t>
            </a:r>
            <a:r>
              <a:rPr lang="zh-CN" altLang="en-US" sz="2800" b="1" dirty="0" smtClean="0">
                <a:solidFill>
                  <a:srgbClr val="F5DB94"/>
                </a:solidFill>
                <a:effectLst>
                  <a:outerShdw blurRad="38100" dist="38100" dir="2700000" algn="tl">
                    <a:srgbClr val="000000">
                      <a:alpha val="43137"/>
                    </a:srgbClr>
                  </a:outerShdw>
                </a:effectLst>
                <a:latin typeface="站酷高端黑" panose="02010600030101010101" pitchFamily="2" charset="-122"/>
                <a:ea typeface="站酷高端黑" panose="02010600030101010101" pitchFamily="2" charset="-122"/>
              </a:rPr>
              <a:t>金融二班</a:t>
            </a:r>
            <a:endParaRPr lang="zh-CN" altLang="en-US" sz="2800" b="1" dirty="0">
              <a:solidFill>
                <a:srgbClr val="F5DB94"/>
              </a:solidFill>
              <a:effectLst>
                <a:outerShdw blurRad="38100" dist="38100" dir="2700000" algn="tl">
                  <a:srgbClr val="000000">
                    <a:alpha val="43137"/>
                  </a:srgbClr>
                </a:outerShdw>
              </a:effectLst>
              <a:latin typeface="站酷高端黑" panose="02010600030101010101" pitchFamily="2" charset="-122"/>
              <a:ea typeface="站酷高端黑" panose="02010600030101010101" pitchFamily="2" charset="-122"/>
            </a:endParaRPr>
          </a:p>
        </p:txBody>
      </p:sp>
      <p:sp>
        <p:nvSpPr>
          <p:cNvPr id="2" name="文本框 1"/>
          <p:cNvSpPr txBox="1"/>
          <p:nvPr/>
        </p:nvSpPr>
        <p:spPr>
          <a:xfrm>
            <a:off x="736012" y="1872087"/>
            <a:ext cx="10719976" cy="1446550"/>
          </a:xfrm>
          <a:prstGeom prst="rect">
            <a:avLst/>
          </a:prstGeom>
          <a:noFill/>
        </p:spPr>
        <p:txBody>
          <a:bodyPr wrap="square" rtlCol="0">
            <a:spAutoFit/>
            <a:scene3d>
              <a:camera prst="orthographicFront"/>
              <a:lightRig rig="threePt" dir="t"/>
            </a:scene3d>
            <a:sp3d extrusionH="57150">
              <a:bevelT w="69850" h="69850" prst="divot"/>
            </a:sp3d>
          </a:bodyPr>
          <a:lstStyle/>
          <a:p>
            <a:pPr algn="ctr"/>
            <a:r>
              <a:rPr lang="zh-CN" altLang="en-US" sz="8800" b="1" dirty="0" smtClean="0">
                <a:solidFill>
                  <a:srgbClr val="D4943D"/>
                </a:solidFill>
                <a:latin typeface="华文行楷" panose="02010800040101010101" pitchFamily="2" charset="-122"/>
                <a:ea typeface="华文行楷" panose="02010800040101010101" pitchFamily="2" charset="-122"/>
              </a:rPr>
              <a:t>自强不息</a:t>
            </a:r>
            <a:r>
              <a:rPr lang="zh-CN" altLang="en-US" sz="8800" b="1" dirty="0">
                <a:solidFill>
                  <a:srgbClr val="D4943D"/>
                </a:solidFill>
                <a:latin typeface="华文行楷" panose="02010800040101010101" pitchFamily="2" charset="-122"/>
                <a:ea typeface="华文行楷" panose="02010800040101010101" pitchFamily="2" charset="-122"/>
              </a:rPr>
              <a:t>的爱国</a:t>
            </a:r>
            <a:r>
              <a:rPr lang="zh-CN" altLang="en-US" sz="8800" b="1" dirty="0" smtClean="0">
                <a:solidFill>
                  <a:srgbClr val="D4943D"/>
                </a:solidFill>
                <a:latin typeface="华文行楷" panose="02010800040101010101" pitchFamily="2" charset="-122"/>
                <a:ea typeface="华文行楷" panose="02010800040101010101" pitchFamily="2" charset="-122"/>
              </a:rPr>
              <a:t>情怀</a:t>
            </a:r>
            <a:endParaRPr lang="zh-CN" altLang="en-US" sz="8800" b="1" dirty="0">
              <a:solidFill>
                <a:srgbClr val="D4943D"/>
              </a:solidFill>
              <a:latin typeface="华文行楷" panose="02010800040101010101" pitchFamily="2" charset="-122"/>
              <a:ea typeface="华文行楷" panose="02010800040101010101" pitchFamily="2" charset="-122"/>
            </a:endParaRPr>
          </a:p>
        </p:txBody>
      </p:sp>
      <p:grpSp>
        <p:nvGrpSpPr>
          <p:cNvPr id="55" name="组合 54"/>
          <p:cNvGrpSpPr/>
          <p:nvPr/>
        </p:nvGrpSpPr>
        <p:grpSpPr>
          <a:xfrm>
            <a:off x="1365699" y="983671"/>
            <a:ext cx="2260601" cy="1164780"/>
            <a:chOff x="5313364" y="3036094"/>
            <a:chExt cx="1404939" cy="723900"/>
          </a:xfrm>
          <a:effectLst/>
        </p:grpSpPr>
        <p:sp>
          <p:nvSpPr>
            <p:cNvPr id="56"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7"/>
            <p:cNvSpPr>
              <a:spLocks/>
            </p:cNvSpPr>
            <p:nvPr/>
          </p:nvSpPr>
          <p:spPr bwMode="auto">
            <a:xfrm>
              <a:off x="5681665"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p:cNvGrpSpPr/>
          <p:nvPr/>
        </p:nvGrpSpPr>
        <p:grpSpPr>
          <a:xfrm>
            <a:off x="9289078" y="2748324"/>
            <a:ext cx="1630026" cy="839876"/>
            <a:chOff x="5313364" y="3036094"/>
            <a:chExt cx="1404938" cy="723900"/>
          </a:xfrm>
          <a:solidFill>
            <a:srgbClr val="EBB92D">
              <a:alpha val="35000"/>
            </a:srgbClr>
          </a:solidFill>
          <a:effectLst/>
        </p:grpSpPr>
        <p:sp>
          <p:nvSpPr>
            <p:cNvPr id="108"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1" name="组合 110"/>
          <p:cNvGrpSpPr/>
          <p:nvPr/>
        </p:nvGrpSpPr>
        <p:grpSpPr>
          <a:xfrm>
            <a:off x="9877488" y="5654524"/>
            <a:ext cx="1552950" cy="800162"/>
            <a:chOff x="5313364" y="3036094"/>
            <a:chExt cx="1404938" cy="723900"/>
          </a:xfrm>
          <a:solidFill>
            <a:srgbClr val="EBB92D">
              <a:alpha val="80000"/>
            </a:srgbClr>
          </a:solidFill>
          <a:effectLst>
            <a:outerShdw blurRad="63500" sx="102000" sy="102000" algn="ctr" rotWithShape="0">
              <a:prstClr val="black">
                <a:alpha val="40000"/>
              </a:prstClr>
            </a:outerShdw>
          </a:effectLst>
        </p:grpSpPr>
        <p:sp>
          <p:nvSpPr>
            <p:cNvPr id="112"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2037109" y="2497815"/>
            <a:ext cx="7561232" cy="3895948"/>
            <a:chOff x="5313364" y="3036094"/>
            <a:chExt cx="1404938" cy="723900"/>
          </a:xfrm>
          <a:solidFill>
            <a:srgbClr val="E09C42">
              <a:alpha val="35000"/>
            </a:srgbClr>
          </a:solidFill>
          <a:effectLst/>
        </p:grpSpPr>
        <p:sp>
          <p:nvSpPr>
            <p:cNvPr id="118"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99" name="文本框 98"/>
          <p:cNvSpPr txBox="1"/>
          <p:nvPr/>
        </p:nvSpPr>
        <p:spPr>
          <a:xfrm>
            <a:off x="4660595" y="3872699"/>
            <a:ext cx="2929436" cy="523220"/>
          </a:xfrm>
          <a:prstGeom prst="rect">
            <a:avLst/>
          </a:prstGeom>
          <a:noFill/>
        </p:spPr>
        <p:txBody>
          <a:bodyPr wrap="square" rtlCol="0">
            <a:spAutoFit/>
          </a:bodyPr>
          <a:lstStyle/>
          <a:p>
            <a:pPr algn="ctr"/>
            <a:r>
              <a:rPr lang="zh-CN" altLang="en-US" sz="2800" b="1" spc="300" dirty="0">
                <a:solidFill>
                  <a:srgbClr val="F5DB94"/>
                </a:solidFill>
                <a:effectLst>
                  <a:outerShdw blurRad="38100" dist="38100" dir="2700000" algn="tl">
                    <a:srgbClr val="000000">
                      <a:alpha val="43137"/>
                    </a:srgbClr>
                  </a:outerShdw>
                </a:effectLst>
                <a:latin typeface="迷你繁方篆" panose="02010609000101010101" pitchFamily="49" charset="-122"/>
                <a:ea typeface="迷你繁方篆" panose="02010609000101010101" pitchFamily="49" charset="-122"/>
                <a:cs typeface="迷你繁方篆" panose="02010609000101010101" pitchFamily="49" charset="-122"/>
              </a:rPr>
              <a:t>演讲</a:t>
            </a:r>
            <a:r>
              <a:rPr lang="zh-CN" altLang="en-US" sz="2800" b="1" spc="300" dirty="0" smtClean="0">
                <a:solidFill>
                  <a:srgbClr val="F5DB94"/>
                </a:solidFill>
                <a:effectLst>
                  <a:outerShdw blurRad="38100" dist="38100" dir="2700000" algn="tl">
                    <a:srgbClr val="000000">
                      <a:alpha val="43137"/>
                    </a:srgbClr>
                  </a:outerShdw>
                </a:effectLst>
                <a:latin typeface="迷你繁方篆" panose="02010609000101010101" pitchFamily="49" charset="-122"/>
                <a:ea typeface="迷你繁方篆" panose="02010609000101010101" pitchFamily="49" charset="-122"/>
                <a:cs typeface="迷你繁方篆" panose="02010609000101010101" pitchFamily="49" charset="-122"/>
              </a:rPr>
              <a:t>者 王晴</a:t>
            </a:r>
            <a:endParaRPr lang="zh-CN" altLang="en-US" sz="2800" b="1" spc="300" dirty="0">
              <a:solidFill>
                <a:srgbClr val="F5DB94"/>
              </a:solidFill>
              <a:effectLst>
                <a:outerShdw blurRad="38100" dist="38100" dir="2700000" algn="tl">
                  <a:srgbClr val="000000">
                    <a:alpha val="43137"/>
                  </a:srgbClr>
                </a:outerShdw>
              </a:effectLst>
              <a:latin typeface="迷你繁方篆" panose="02010609000101010101" pitchFamily="49" charset="-122"/>
              <a:ea typeface="迷你繁方篆" panose="02010609000101010101" pitchFamily="49" charset="-122"/>
              <a:cs typeface="迷你繁方篆" panose="02010609000101010101" pitchFamily="49" charset="-122"/>
            </a:endParaRPr>
          </a:p>
        </p:txBody>
      </p:sp>
    </p:spTree>
    <p:extLst>
      <p:ext uri="{BB962C8B-B14F-4D97-AF65-F5344CB8AC3E}">
        <p14:creationId xmlns:p14="http://schemas.microsoft.com/office/powerpoint/2010/main" val="477499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blipFill>
            <a:blip r:embed="rId3"/>
            <a:tile tx="133350" ty="2413000" sx="100000" sy="100000" flip="none" algn="l"/>
          </a:blipFill>
        </p:spPr>
      </p:pic>
      <p:sp>
        <p:nvSpPr>
          <p:cNvPr id="2" name="文本框 1"/>
          <p:cNvSpPr txBox="1"/>
          <p:nvPr/>
        </p:nvSpPr>
        <p:spPr>
          <a:xfrm>
            <a:off x="8037094" y="2588905"/>
            <a:ext cx="3609473" cy="1446550"/>
          </a:xfrm>
          <a:prstGeom prst="rect">
            <a:avLst/>
          </a:prstGeom>
          <a:noFill/>
        </p:spPr>
        <p:txBody>
          <a:bodyPr wrap="square" rtlCol="0">
            <a:spAutoFit/>
          </a:bodyPr>
          <a:lstStyle/>
          <a:p>
            <a:pPr algn="ctr"/>
            <a:r>
              <a:rPr lang="zh-CN" altLang="en-US" sz="8800" dirty="0" smtClean="0">
                <a:blipFill dpi="0" rotWithShape="1">
                  <a:blip r:embed="rId4"/>
                  <a:srcRect/>
                  <a:tile tx="0" ty="381000" sx="100000" sy="100000" flip="none" algn="ctr"/>
                </a:blipFill>
                <a:effectLst>
                  <a:outerShdw blurRad="63500" sx="102000" sy="102000" algn="ctr" rotWithShape="0">
                    <a:prstClr val="black">
                      <a:alpha val="40000"/>
                    </a:prstClr>
                  </a:outerShdw>
                </a:effectLst>
                <a:latin typeface="叶根友毛笔行书简体2012版" panose="02010601030101010101" pitchFamily="2" charset="-122"/>
                <a:ea typeface="叶根友毛笔行书简体2012版" panose="02010601030101010101" pitchFamily="2" charset="-122"/>
              </a:rPr>
              <a:t>天</a:t>
            </a:r>
            <a:r>
              <a:rPr lang="zh-CN" altLang="en-US" sz="6600" dirty="0" smtClean="0">
                <a:blipFill dpi="0" rotWithShape="1">
                  <a:blip r:embed="rId4"/>
                  <a:srcRect/>
                  <a:tile tx="0" ty="381000" sx="100000" sy="100000" flip="none" algn="ctr"/>
                </a:blipFill>
                <a:effectLst>
                  <a:outerShdw blurRad="63500" sx="102000" sy="102000" algn="ctr" rotWithShape="0">
                    <a:prstClr val="black">
                      <a:alpha val="40000"/>
                    </a:prstClr>
                  </a:outerShdw>
                </a:effectLst>
                <a:latin typeface="叶根友毛笔行书简体2012版" panose="02010601030101010101" pitchFamily="2" charset="-122"/>
                <a:ea typeface="叶根友毛笔行书简体2012版" panose="02010601030101010101" pitchFamily="2" charset="-122"/>
              </a:rPr>
              <a:t>行健</a:t>
            </a:r>
            <a:endParaRPr lang="en-US" altLang="zh-CN" sz="6600" dirty="0" smtClean="0">
              <a:blipFill dpi="0" rotWithShape="1">
                <a:blip r:embed="rId4"/>
                <a:srcRect/>
                <a:tile tx="0" ty="381000" sx="100000" sy="100000" flip="none" algn="ctr"/>
              </a:blipFill>
              <a:effectLst>
                <a:outerShdw blurRad="63500" sx="102000" sy="102000" algn="ctr" rotWithShape="0">
                  <a:prstClr val="black">
                    <a:alpha val="40000"/>
                  </a:prstClr>
                </a:outerShdw>
              </a:effectLst>
              <a:latin typeface="叶根友毛笔行书简体2012版" panose="02010601030101010101" pitchFamily="2" charset="-122"/>
              <a:ea typeface="叶根友毛笔行书简体2012版" panose="02010601030101010101" pitchFamily="2" charset="-122"/>
            </a:endParaRPr>
          </a:p>
        </p:txBody>
      </p:sp>
      <p:sp>
        <p:nvSpPr>
          <p:cNvPr id="53" name="文本框 52"/>
          <p:cNvSpPr txBox="1"/>
          <p:nvPr/>
        </p:nvSpPr>
        <p:spPr>
          <a:xfrm>
            <a:off x="2552463" y="4247893"/>
            <a:ext cx="9928294" cy="1569660"/>
          </a:xfrm>
          <a:prstGeom prst="rect">
            <a:avLst/>
          </a:prstGeom>
          <a:noFill/>
        </p:spPr>
        <p:txBody>
          <a:bodyPr wrap="square" rtlCol="0">
            <a:spAutoFit/>
          </a:bodyPr>
          <a:lstStyle/>
          <a:p>
            <a:pPr algn="ctr"/>
            <a:r>
              <a:rPr lang="zh-CN" altLang="en-US" sz="6600" dirty="0" smtClean="0">
                <a:blipFill dpi="0" rotWithShape="1">
                  <a:blip r:embed="rId4"/>
                  <a:srcRect/>
                  <a:tile tx="0" ty="381000" sx="100000" sy="100000" flip="none" algn="ctr"/>
                </a:blipFill>
                <a:effectLst>
                  <a:outerShdw blurRad="63500" sx="102000" sy="102000" algn="ctr" rotWithShape="0">
                    <a:prstClr val="black">
                      <a:alpha val="40000"/>
                    </a:prstClr>
                  </a:outerShdw>
                </a:effectLst>
                <a:latin typeface="叶根友毛笔行书简体2012版" panose="02010601030101010101" pitchFamily="2" charset="-122"/>
                <a:ea typeface="叶根友毛笔行书简体2012版" panose="02010601030101010101" pitchFamily="2" charset="-122"/>
              </a:rPr>
              <a:t>君子以</a:t>
            </a:r>
            <a:r>
              <a:rPr lang="zh-CN" altLang="en-US" sz="9600" dirty="0">
                <a:blipFill dpi="0" rotWithShape="1">
                  <a:blip r:embed="rId4"/>
                  <a:srcRect/>
                  <a:tile tx="0" ty="381000" sx="100000" sy="100000" flip="none" algn="ctr"/>
                </a:blipFill>
                <a:effectLst>
                  <a:outerShdw blurRad="63500" sx="102000" sy="102000" algn="ctr" rotWithShape="0">
                    <a:prstClr val="black">
                      <a:alpha val="40000"/>
                    </a:prstClr>
                  </a:outerShdw>
                </a:effectLst>
                <a:latin typeface="叶根友毛笔行书简体2012版" panose="02010601030101010101" pitchFamily="2" charset="-122"/>
                <a:ea typeface="叶根友毛笔行书简体2012版" panose="02010601030101010101" pitchFamily="2" charset="-122"/>
              </a:rPr>
              <a:t>自强不息</a:t>
            </a:r>
          </a:p>
        </p:txBody>
      </p:sp>
    </p:spTree>
    <p:extLst>
      <p:ext uri="{BB962C8B-B14F-4D97-AF65-F5344CB8AC3E}">
        <p14:creationId xmlns:p14="http://schemas.microsoft.com/office/powerpoint/2010/main" val="35818497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3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440083" y="4501755"/>
            <a:ext cx="1533640" cy="790211"/>
            <a:chOff x="5313364" y="3036094"/>
            <a:chExt cx="1404938" cy="723900"/>
          </a:xfrm>
          <a:solidFill>
            <a:srgbClr val="E09C42">
              <a:alpha val="37000"/>
            </a:srgbClr>
          </a:solidFill>
          <a:effectLst>
            <a:outerShdw blurRad="63500" sx="102000" sy="102000" algn="ctr" rotWithShape="0">
              <a:prstClr val="black">
                <a:alpha val="40000"/>
              </a:prstClr>
            </a:outerShdw>
          </a:effectLst>
        </p:grpSpPr>
        <p:sp>
          <p:nvSpPr>
            <p:cNvPr id="23"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3" name="组合 12"/>
          <p:cNvGrpSpPr/>
          <p:nvPr/>
        </p:nvGrpSpPr>
        <p:grpSpPr>
          <a:xfrm>
            <a:off x="13252103" y="2798338"/>
            <a:ext cx="970100" cy="499846"/>
            <a:chOff x="5313364" y="3036094"/>
            <a:chExt cx="1404938" cy="723900"/>
          </a:xfrm>
          <a:solidFill>
            <a:srgbClr val="E09C42">
              <a:alpha val="47000"/>
            </a:srgbClr>
          </a:solidFill>
          <a:effectLst>
            <a:outerShdw blurRad="63500" sx="102000" sy="102000" algn="ctr" rotWithShape="0">
              <a:prstClr val="black">
                <a:alpha val="40000"/>
              </a:prstClr>
            </a:outerShdw>
          </a:effectLst>
        </p:grpSpPr>
        <p:sp>
          <p:nvSpPr>
            <p:cNvPr id="14"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76" y="621000"/>
            <a:ext cx="11202649" cy="5616000"/>
          </a:xfrm>
          <a:prstGeom prst="rect">
            <a:avLst/>
          </a:prstGeom>
          <a:ln>
            <a:noFill/>
          </a:ln>
          <a:effectLst>
            <a:softEdge rad="112500"/>
          </a:effectLst>
        </p:spPr>
      </p:pic>
      <p:grpSp>
        <p:nvGrpSpPr>
          <p:cNvPr id="60" name="组合 59"/>
          <p:cNvGrpSpPr/>
          <p:nvPr/>
        </p:nvGrpSpPr>
        <p:grpSpPr>
          <a:xfrm>
            <a:off x="9503150" y="6029407"/>
            <a:ext cx="2815850" cy="1450874"/>
            <a:chOff x="5313364" y="3036094"/>
            <a:chExt cx="1404938" cy="723900"/>
          </a:xfrm>
          <a:effectLst>
            <a:outerShdw blurRad="63500" sx="102000" sy="102000" algn="ctr" rotWithShape="0">
              <a:prstClr val="black">
                <a:alpha val="40000"/>
              </a:prstClr>
            </a:outerShdw>
          </a:effectLst>
        </p:grpSpPr>
        <p:sp>
          <p:nvSpPr>
            <p:cNvPr id="62"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8" name="组合 17"/>
          <p:cNvGrpSpPr>
            <a:grpSpLocks noChangeAspect="1"/>
          </p:cNvGrpSpPr>
          <p:nvPr/>
        </p:nvGrpSpPr>
        <p:grpSpPr>
          <a:xfrm>
            <a:off x="7167045" y="3694216"/>
            <a:ext cx="1533640" cy="790211"/>
            <a:chOff x="5313364" y="3036094"/>
            <a:chExt cx="1404938" cy="723900"/>
          </a:xfrm>
          <a:effectLst>
            <a:outerShdw blurRad="190500" sx="102000" sy="102000" algn="ctr" rotWithShape="0">
              <a:prstClr val="black">
                <a:alpha val="5000"/>
              </a:prstClr>
            </a:outerShdw>
            <a:reflection stA="81000" endPos="65000" dist="50800" dir="5400000" sy="-100000" algn="bl" rotWithShape="0"/>
          </a:effectLst>
        </p:grpSpPr>
        <p:sp>
          <p:nvSpPr>
            <p:cNvPr id="19"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p14="http://schemas.microsoft.com/office/powerpoint/2010/main" val="163548797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1866900" y="2967335"/>
            <a:ext cx="8458200" cy="923330"/>
          </a:xfrm>
          <a:prstGeom prst="rect">
            <a:avLst/>
          </a:prstGeom>
          <a:noFill/>
        </p:spPr>
        <p:txBody>
          <a:bodyPr wrap="square" rtlCol="0">
            <a:spAutoFit/>
          </a:bodyPr>
          <a:lstStyle/>
          <a:p>
            <a:pPr algn="ctr"/>
            <a:r>
              <a:rPr lang="zh-CN" altLang="en-US" sz="5400" b="1" dirty="0">
                <a:blipFill dpi="0" rotWithShape="1">
                  <a:blip r:embed="rId2"/>
                  <a:srcRect/>
                  <a:tile tx="133350" ty="2413000" sx="100000" sy="100000" flip="none" algn="l"/>
                </a:blipFill>
                <a:latin typeface="华文行楷" panose="02010800040101010101" pitchFamily="2" charset="-122"/>
                <a:ea typeface="华文行楷" panose="02010800040101010101" pitchFamily="2" charset="-122"/>
              </a:rPr>
              <a:t>忘记过去就等于忘记背叛</a:t>
            </a:r>
          </a:p>
        </p:txBody>
      </p:sp>
    </p:spTree>
    <p:extLst>
      <p:ext uri="{BB962C8B-B14F-4D97-AF65-F5344CB8AC3E}">
        <p14:creationId xmlns:p14="http://schemas.microsoft.com/office/powerpoint/2010/main" val="951668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wdUpDiag">
          <a:fgClr>
            <a:srgbClr val="920000"/>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11" name="任意多边形 10"/>
          <p:cNvSpPr/>
          <p:nvPr/>
        </p:nvSpPr>
        <p:spPr>
          <a:xfrm>
            <a:off x="0" y="0"/>
            <a:ext cx="7219950" cy="6858000"/>
          </a:xfrm>
          <a:custGeom>
            <a:avLst/>
            <a:gdLst>
              <a:gd name="connsiteX0" fmla="*/ 0 w 5543550"/>
              <a:gd name="connsiteY0" fmla="*/ 0 h 6858000"/>
              <a:gd name="connsiteX1" fmla="*/ 3829050 w 5543550"/>
              <a:gd name="connsiteY1" fmla="*/ 0 h 6858000"/>
              <a:gd name="connsiteX2" fmla="*/ 5543550 w 5543550"/>
              <a:gd name="connsiteY2" fmla="*/ 6858000 h 6858000"/>
              <a:gd name="connsiteX3" fmla="*/ 0 w 55435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43550" h="6858000">
                <a:moveTo>
                  <a:pt x="0" y="0"/>
                </a:moveTo>
                <a:lnTo>
                  <a:pt x="3829050" y="0"/>
                </a:lnTo>
                <a:lnTo>
                  <a:pt x="5543550" y="6858000"/>
                </a:lnTo>
                <a:lnTo>
                  <a:pt x="0" y="6858000"/>
                </a:lnTo>
                <a:close/>
              </a:path>
            </a:pathLst>
          </a:custGeom>
          <a:gradFill flip="none" rotWithShape="1">
            <a:gsLst>
              <a:gs pos="0">
                <a:srgbClr val="740404">
                  <a:shade val="30000"/>
                  <a:satMod val="115000"/>
                </a:srgbClr>
              </a:gs>
              <a:gs pos="50000">
                <a:srgbClr val="740404">
                  <a:shade val="67500"/>
                  <a:satMod val="115000"/>
                </a:srgbClr>
              </a:gs>
              <a:gs pos="100000">
                <a:srgbClr val="740404">
                  <a:shade val="100000"/>
                  <a:satMod val="115000"/>
                </a:srgbClr>
              </a:gs>
            </a:gsLst>
            <a:path path="circle">
              <a:fillToRect t="100000" r="100000"/>
            </a:path>
            <a:tileRect l="-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AutoShape 3"/>
          <p:cNvSpPr>
            <a:spLocks noChangeAspect="1" noChangeArrowheads="1" noTextEdit="1"/>
          </p:cNvSpPr>
          <p:nvPr/>
        </p:nvSpPr>
        <p:spPr bwMode="auto">
          <a:xfrm>
            <a:off x="3670300" y="0"/>
            <a:ext cx="485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305881" y="2025918"/>
            <a:ext cx="361776" cy="361776"/>
            <a:chOff x="4487419" y="783771"/>
            <a:chExt cx="461936" cy="461936"/>
          </a:xfrm>
          <a:effectLst>
            <a:outerShdw blurRad="63500" sx="102000" sy="102000" algn="ctr" rotWithShape="0">
              <a:prstClr val="black">
                <a:alpha val="40000"/>
              </a:prstClr>
            </a:outerShdw>
          </a:effectLst>
        </p:grpSpPr>
        <p:sp>
          <p:nvSpPr>
            <p:cNvPr id="4" name="椭圆 3"/>
            <p:cNvSpPr/>
            <p:nvPr/>
          </p:nvSpPr>
          <p:spPr>
            <a:xfrm>
              <a:off x="4487419" y="783771"/>
              <a:ext cx="461936" cy="461936"/>
            </a:xfrm>
            <a:prstGeom prst="ellipse">
              <a:avLst/>
            </a:prstGeom>
            <a:noFill/>
            <a:ln>
              <a:solidFill>
                <a:srgbClr val="E09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6" name="组合 215"/>
            <p:cNvGrpSpPr/>
            <p:nvPr/>
          </p:nvGrpSpPr>
          <p:grpSpPr>
            <a:xfrm>
              <a:off x="4558503" y="936111"/>
              <a:ext cx="341156" cy="175782"/>
              <a:chOff x="5313364" y="3036094"/>
              <a:chExt cx="1404938" cy="723900"/>
            </a:xfrm>
          </p:grpSpPr>
          <p:sp>
            <p:nvSpPr>
              <p:cNvPr id="217"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 name="组合 5"/>
          <p:cNvGrpSpPr/>
          <p:nvPr/>
        </p:nvGrpSpPr>
        <p:grpSpPr>
          <a:xfrm>
            <a:off x="305881" y="3564432"/>
            <a:ext cx="361776" cy="361776"/>
            <a:chOff x="4965237" y="2322285"/>
            <a:chExt cx="461936" cy="461936"/>
          </a:xfrm>
          <a:effectLst>
            <a:outerShdw blurRad="63500" sx="102000" sy="102000" algn="ctr" rotWithShape="0">
              <a:prstClr val="black">
                <a:alpha val="40000"/>
              </a:prstClr>
            </a:outerShdw>
          </a:effectLst>
        </p:grpSpPr>
        <p:sp>
          <p:nvSpPr>
            <p:cNvPr id="238" name="椭圆 237"/>
            <p:cNvSpPr/>
            <p:nvPr/>
          </p:nvSpPr>
          <p:spPr>
            <a:xfrm>
              <a:off x="4965237" y="2322285"/>
              <a:ext cx="461936" cy="461936"/>
            </a:xfrm>
            <a:prstGeom prst="ellipse">
              <a:avLst/>
            </a:prstGeom>
            <a:noFill/>
            <a:ln>
              <a:solidFill>
                <a:srgbClr val="E09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0" name="组合 219"/>
            <p:cNvGrpSpPr/>
            <p:nvPr/>
          </p:nvGrpSpPr>
          <p:grpSpPr>
            <a:xfrm>
              <a:off x="5034009" y="2479462"/>
              <a:ext cx="341156" cy="175782"/>
              <a:chOff x="5313364" y="3036094"/>
              <a:chExt cx="1404938" cy="723900"/>
            </a:xfrm>
          </p:grpSpPr>
          <p:sp>
            <p:nvSpPr>
              <p:cNvPr id="221"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p:cNvGrpSpPr/>
          <p:nvPr/>
        </p:nvGrpSpPr>
        <p:grpSpPr>
          <a:xfrm>
            <a:off x="305881" y="4812915"/>
            <a:ext cx="361776" cy="361776"/>
            <a:chOff x="5428360" y="3875313"/>
            <a:chExt cx="461936" cy="461936"/>
          </a:xfrm>
          <a:effectLst>
            <a:outerShdw blurRad="63500" sx="102000" sy="102000" algn="ctr" rotWithShape="0">
              <a:prstClr val="black">
                <a:alpha val="40000"/>
              </a:prstClr>
            </a:outerShdw>
          </a:effectLst>
        </p:grpSpPr>
        <p:sp>
          <p:nvSpPr>
            <p:cNvPr id="239" name="椭圆 238"/>
            <p:cNvSpPr/>
            <p:nvPr/>
          </p:nvSpPr>
          <p:spPr>
            <a:xfrm>
              <a:off x="5428360" y="3875313"/>
              <a:ext cx="461936" cy="461936"/>
            </a:xfrm>
            <a:prstGeom prst="ellipse">
              <a:avLst/>
            </a:prstGeom>
            <a:noFill/>
            <a:ln>
              <a:solidFill>
                <a:srgbClr val="E09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0" name="组合 229"/>
            <p:cNvGrpSpPr/>
            <p:nvPr/>
          </p:nvGrpSpPr>
          <p:grpSpPr>
            <a:xfrm>
              <a:off x="5509515" y="4022813"/>
              <a:ext cx="341156" cy="175782"/>
              <a:chOff x="5313364" y="3036094"/>
              <a:chExt cx="1404938" cy="723900"/>
            </a:xfrm>
          </p:grpSpPr>
          <p:sp>
            <p:nvSpPr>
              <p:cNvPr id="231"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42" name="矩形 241"/>
          <p:cNvSpPr/>
          <p:nvPr/>
        </p:nvSpPr>
        <p:spPr>
          <a:xfrm>
            <a:off x="777852" y="3586895"/>
            <a:ext cx="4986167" cy="700576"/>
          </a:xfrm>
          <a:prstGeom prst="rect">
            <a:avLst/>
          </a:prstGeom>
        </p:spPr>
        <p:txBody>
          <a:bodyPr wrap="square">
            <a:spAutoFit/>
          </a:bodyPr>
          <a:lstStyle/>
          <a:p>
            <a:pPr algn="just">
              <a:lnSpc>
                <a:spcPct val="150000"/>
              </a:lnSpc>
            </a:pPr>
            <a:r>
              <a:rPr lang="zh-CN" altLang="zh-CN"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三十多年后，“九一八事变”打破了沈阳城</a:t>
            </a:r>
            <a:r>
              <a:rPr lang="zh-CN" altLang="zh-CN" sz="1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的</a:t>
            </a:r>
            <a:endParaRPr lang="en-US" altLang="zh-CN" sz="1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a:p>
            <a:pPr algn="just">
              <a:lnSpc>
                <a:spcPct val="150000"/>
              </a:lnSpc>
            </a:pPr>
            <a:r>
              <a:rPr lang="zh-CN" altLang="zh-CN" sz="1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宁静</a:t>
            </a:r>
            <a:r>
              <a:rPr lang="zh-CN" altLang="en-US"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83377">
            <a:off x="4564172" y="105130"/>
            <a:ext cx="3157786" cy="1852567"/>
          </a:xfrm>
          <a:prstGeom prst="rect">
            <a:avLst/>
          </a:prstGeom>
        </p:spPr>
      </p:pic>
      <p:sp>
        <p:nvSpPr>
          <p:cNvPr id="243" name="矩形 242"/>
          <p:cNvSpPr/>
          <p:nvPr/>
        </p:nvSpPr>
        <p:spPr>
          <a:xfrm>
            <a:off x="777852" y="4661210"/>
            <a:ext cx="5318148" cy="1346907"/>
          </a:xfrm>
          <a:prstGeom prst="rect">
            <a:avLst/>
          </a:prstGeom>
        </p:spPr>
        <p:txBody>
          <a:bodyPr wrap="square">
            <a:spAutoFit/>
          </a:bodyPr>
          <a:lstStyle/>
          <a:p>
            <a:pPr algn="just">
              <a:lnSpc>
                <a:spcPct val="150000"/>
              </a:lnSpc>
            </a:pPr>
            <a:r>
              <a:rPr lang="zh-CN" altLang="zh-CN"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“七七事变”的战火硝烟弥漫在卢沟桥畔。曾经创造了五千年灿烂文明的东方大国失去了原有的尊严，整个中华民族处于亡国灭种的危急关头，每一个有良知的中国人都会从心底发出一声怒吼</a:t>
            </a:r>
            <a:r>
              <a:rPr lang="zh-CN" altLang="en-US"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p>
        </p:txBody>
      </p:sp>
      <p:sp>
        <p:nvSpPr>
          <p:cNvPr id="17" name="矩形 16"/>
          <p:cNvSpPr/>
          <p:nvPr/>
        </p:nvSpPr>
        <p:spPr>
          <a:xfrm>
            <a:off x="210593" y="285163"/>
            <a:ext cx="4900722" cy="1323439"/>
          </a:xfrm>
          <a:prstGeom prst="rect">
            <a:avLst/>
          </a:prstGeom>
        </p:spPr>
        <p:txBody>
          <a:bodyPr wrap="square">
            <a:spAutoFit/>
          </a:bodyPr>
          <a:lstStyle/>
          <a:p>
            <a:pPr lvl="0"/>
            <a:r>
              <a:rPr lang="zh-CN" altLang="zh-CN" sz="4400" dirty="0" smtClean="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起来</a:t>
            </a:r>
            <a:r>
              <a:rPr lang="zh-CN" altLang="zh-CN" sz="4400"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a:t>
            </a:r>
            <a:r>
              <a:rPr lang="zh-CN" altLang="zh-CN" sz="2800"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用我们的</a:t>
            </a:r>
            <a:r>
              <a:rPr lang="zh-CN" altLang="zh-CN" sz="2800" dirty="0" smtClean="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血肉</a:t>
            </a:r>
            <a:endParaRPr lang="en-US" altLang="zh-CN" sz="2800" dirty="0" smtClean="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endParaRPr>
          </a:p>
          <a:p>
            <a:pPr lvl="0"/>
            <a:r>
              <a:rPr lang="zh-CN" altLang="zh-CN" sz="3600" dirty="0" smtClean="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筑</a:t>
            </a:r>
            <a:r>
              <a:rPr lang="zh-CN" altLang="zh-CN" sz="3600"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成我们新的长城！</a:t>
            </a:r>
            <a:endParaRPr lang="zh-CN" altLang="en-US" sz="3600"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7170">
            <a:off x="7339615" y="167692"/>
            <a:ext cx="3138681" cy="2010333"/>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79217">
            <a:off x="9787577" y="904562"/>
            <a:ext cx="2316718" cy="2301443"/>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129142">
            <a:off x="6152909" y="4699087"/>
            <a:ext cx="2745845" cy="1754533"/>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928579">
            <a:off x="5425788" y="2103348"/>
            <a:ext cx="2768147" cy="1743932"/>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5478" y="2846977"/>
            <a:ext cx="2757681" cy="1609541"/>
          </a:xfrm>
          <a:prstGeom prst="rect">
            <a:avLst/>
          </a:prstGeom>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26360">
            <a:off x="9222002" y="4936665"/>
            <a:ext cx="2688312" cy="1627689"/>
          </a:xfrm>
          <a:prstGeom prst="rect">
            <a:avLst/>
          </a:prstGeom>
        </p:spPr>
      </p:pic>
      <p:sp>
        <p:nvSpPr>
          <p:cNvPr id="9" name="矩形 8"/>
          <p:cNvSpPr/>
          <p:nvPr/>
        </p:nvSpPr>
        <p:spPr>
          <a:xfrm>
            <a:off x="777852" y="1918482"/>
            <a:ext cx="4282663" cy="1023742"/>
          </a:xfrm>
          <a:prstGeom prst="rect">
            <a:avLst/>
          </a:prstGeom>
        </p:spPr>
        <p:txBody>
          <a:bodyPr wrap="square">
            <a:spAutoFit/>
          </a:bodyPr>
          <a:lstStyle/>
          <a:p>
            <a:pPr algn="just">
              <a:lnSpc>
                <a:spcPct val="150000"/>
              </a:lnSpc>
            </a:pPr>
            <a:r>
              <a:rPr lang="zh-CN" altLang="zh-CN"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一百多年前的甲午战争使中华民族蒙受了空前的奇耻大辱，使中华民族在半殖民地半封建社会的深渊里越陷越</a:t>
            </a:r>
            <a:r>
              <a:rPr lang="zh-CN" altLang="zh-CN" sz="1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深</a:t>
            </a:r>
            <a:r>
              <a:rPr lang="zh-CN" altLang="en-US" sz="1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endParaRPr lang="zh-CN" altLang="en-US" sz="1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480948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250"/>
                                        <p:tgtEl>
                                          <p:spTgt spid="9"/>
                                        </p:tgtEl>
                                      </p:cBhvr>
                                    </p:animEffect>
                                    <p:anim calcmode="lin" valueType="num">
                                      <p:cBhvr>
                                        <p:cTn id="12" dur="2250" fill="hold"/>
                                        <p:tgtEl>
                                          <p:spTgt spid="9"/>
                                        </p:tgtEl>
                                        <p:attrNameLst>
                                          <p:attrName>ppt_x</p:attrName>
                                        </p:attrNameLst>
                                      </p:cBhvr>
                                      <p:tavLst>
                                        <p:tav tm="0">
                                          <p:val>
                                            <p:strVal val="#ppt_x"/>
                                          </p:val>
                                        </p:tav>
                                        <p:tav tm="100000">
                                          <p:val>
                                            <p:strVal val="#ppt_x"/>
                                          </p:val>
                                        </p:tav>
                                      </p:tavLst>
                                    </p:anim>
                                    <p:anim calcmode="lin" valueType="num">
                                      <p:cBhvr>
                                        <p:cTn id="13" dur="2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42"/>
                                        </p:tgtEl>
                                        <p:attrNameLst>
                                          <p:attrName>style.visibility</p:attrName>
                                        </p:attrNameLst>
                                      </p:cBhvr>
                                      <p:to>
                                        <p:strVal val="visible"/>
                                      </p:to>
                                    </p:set>
                                    <p:animEffect transition="in" filter="fade">
                                      <p:cBhvr>
                                        <p:cTn id="39" dur="1000"/>
                                        <p:tgtEl>
                                          <p:spTgt spid="242"/>
                                        </p:tgtEl>
                                      </p:cBhvr>
                                    </p:animEffect>
                                    <p:anim calcmode="lin" valueType="num">
                                      <p:cBhvr>
                                        <p:cTn id="40" dur="1000" fill="hold"/>
                                        <p:tgtEl>
                                          <p:spTgt spid="242"/>
                                        </p:tgtEl>
                                        <p:attrNameLst>
                                          <p:attrName>ppt_x</p:attrName>
                                        </p:attrNameLst>
                                      </p:cBhvr>
                                      <p:tavLst>
                                        <p:tav tm="0">
                                          <p:val>
                                            <p:strVal val="#ppt_x"/>
                                          </p:val>
                                        </p:tav>
                                        <p:tav tm="100000">
                                          <p:val>
                                            <p:strVal val="#ppt_x"/>
                                          </p:val>
                                        </p:tav>
                                      </p:tavLst>
                                    </p:anim>
                                    <p:anim calcmode="lin" valueType="num">
                                      <p:cBhvr>
                                        <p:cTn id="41" dur="1000" fill="hold"/>
                                        <p:tgtEl>
                                          <p:spTgt spid="24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p:cTn id="53" dur="500" fill="hold"/>
                                        <p:tgtEl>
                                          <p:spTgt spid="8"/>
                                        </p:tgtEl>
                                        <p:attrNameLst>
                                          <p:attrName>ppt_w</p:attrName>
                                        </p:attrNameLst>
                                      </p:cBhvr>
                                      <p:tavLst>
                                        <p:tav tm="0">
                                          <p:val>
                                            <p:fltVal val="0"/>
                                          </p:val>
                                        </p:tav>
                                        <p:tav tm="100000">
                                          <p:val>
                                            <p:strVal val="#ppt_w"/>
                                          </p:val>
                                        </p:tav>
                                      </p:tavLst>
                                    </p:anim>
                                    <p:anim calcmode="lin" valueType="num">
                                      <p:cBhvr>
                                        <p:cTn id="54" dur="500" fill="hold"/>
                                        <p:tgtEl>
                                          <p:spTgt spid="8"/>
                                        </p:tgtEl>
                                        <p:attrNameLst>
                                          <p:attrName>ppt_h</p:attrName>
                                        </p:attrNameLst>
                                      </p:cBhvr>
                                      <p:tavLst>
                                        <p:tav tm="0">
                                          <p:val>
                                            <p:fltVal val="0"/>
                                          </p:val>
                                        </p:tav>
                                        <p:tav tm="100000">
                                          <p:val>
                                            <p:strVal val="#ppt_h"/>
                                          </p:val>
                                        </p:tav>
                                      </p:tavLst>
                                    </p:anim>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3"/>
                                        </p:tgtEl>
                                        <p:attrNameLst>
                                          <p:attrName>style.visibility</p:attrName>
                                        </p:attrNameLst>
                                      </p:cBhvr>
                                      <p:to>
                                        <p:strVal val="visible"/>
                                      </p:to>
                                    </p:set>
                                    <p:animEffect transition="in" filter="fade">
                                      <p:cBhvr>
                                        <p:cTn id="60" dur="1000"/>
                                        <p:tgtEl>
                                          <p:spTgt spid="243"/>
                                        </p:tgtEl>
                                      </p:cBhvr>
                                    </p:animEffect>
                                    <p:anim calcmode="lin" valueType="num">
                                      <p:cBhvr>
                                        <p:cTn id="61" dur="1000" fill="hold"/>
                                        <p:tgtEl>
                                          <p:spTgt spid="243"/>
                                        </p:tgtEl>
                                        <p:attrNameLst>
                                          <p:attrName>ppt_x</p:attrName>
                                        </p:attrNameLst>
                                      </p:cBhvr>
                                      <p:tavLst>
                                        <p:tav tm="0">
                                          <p:val>
                                            <p:strVal val="#ppt_x"/>
                                          </p:val>
                                        </p:tav>
                                        <p:tav tm="100000">
                                          <p:val>
                                            <p:strVal val="#ppt_x"/>
                                          </p:val>
                                        </p:tav>
                                      </p:tavLst>
                                    </p:anim>
                                    <p:anim calcmode="lin" valueType="num">
                                      <p:cBhvr>
                                        <p:cTn id="62" dur="1000" fill="hold"/>
                                        <p:tgtEl>
                                          <p:spTgt spid="24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500" fill="hold"/>
                                        <p:tgtEl>
                                          <p:spTgt spid="15"/>
                                        </p:tgtEl>
                                        <p:attrNameLst>
                                          <p:attrName>ppt_w</p:attrName>
                                        </p:attrNameLst>
                                      </p:cBhvr>
                                      <p:tavLst>
                                        <p:tav tm="0">
                                          <p:val>
                                            <p:fltVal val="0"/>
                                          </p:val>
                                        </p:tav>
                                        <p:tav tm="100000">
                                          <p:val>
                                            <p:strVal val="#ppt_w"/>
                                          </p:val>
                                        </p:tav>
                                      </p:tavLst>
                                    </p:anim>
                                    <p:anim calcmode="lin" valueType="num">
                                      <p:cBhvr>
                                        <p:cTn id="75" dur="500" fill="hold"/>
                                        <p:tgtEl>
                                          <p:spTgt spid="15"/>
                                        </p:tgtEl>
                                        <p:attrNameLst>
                                          <p:attrName>ppt_h</p:attrName>
                                        </p:attrNameLst>
                                      </p:cBhvr>
                                      <p:tavLst>
                                        <p:tav tm="0">
                                          <p:val>
                                            <p:fltVal val="0"/>
                                          </p:val>
                                        </p:tav>
                                        <p:tav tm="100000">
                                          <p:val>
                                            <p:strVal val="#ppt_h"/>
                                          </p:val>
                                        </p:tav>
                                      </p:tavLst>
                                    </p:anim>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6" presetClass="emph" presetSubtype="0" fill="hold" grpId="1" nodeType="clickEffect">
                                  <p:stCondLst>
                                    <p:cond delay="0"/>
                                  </p:stCondLst>
                                  <p:childTnLst>
                                    <p:animScale>
                                      <p:cBhvr>
                                        <p:cTn id="80" dur="20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p:bldP spid="17" grpId="0"/>
      <p:bldP spid="17" grpId="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椭圆 1833"/>
          <p:cNvSpPr/>
          <p:nvPr/>
        </p:nvSpPr>
        <p:spPr>
          <a:xfrm>
            <a:off x="2144748" y="-383442"/>
            <a:ext cx="7829550" cy="7829550"/>
          </a:xfrm>
          <a:prstGeom prst="ellipse">
            <a:avLst/>
          </a:prstGeom>
          <a:noFill/>
          <a:ln w="3175">
            <a:solidFill>
              <a:srgbClr val="E09C42">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1" name="Freeform 5"/>
          <p:cNvSpPr>
            <a:spLocks noEditPoints="1"/>
          </p:cNvSpPr>
          <p:nvPr/>
        </p:nvSpPr>
        <p:spPr bwMode="auto">
          <a:xfrm>
            <a:off x="2337862" y="3928271"/>
            <a:ext cx="10078330" cy="3448046"/>
          </a:xfrm>
          <a:custGeom>
            <a:avLst/>
            <a:gdLst>
              <a:gd name="T0" fmla="*/ 255 w 722"/>
              <a:gd name="T1" fmla="*/ 120 h 247"/>
              <a:gd name="T2" fmla="*/ 182 w 722"/>
              <a:gd name="T3" fmla="*/ 89 h 247"/>
              <a:gd name="T4" fmla="*/ 171 w 722"/>
              <a:gd name="T5" fmla="*/ 145 h 247"/>
              <a:gd name="T6" fmla="*/ 202 w 722"/>
              <a:gd name="T7" fmla="*/ 136 h 247"/>
              <a:gd name="T8" fmla="*/ 182 w 722"/>
              <a:gd name="T9" fmla="*/ 128 h 247"/>
              <a:gd name="T10" fmla="*/ 189 w 722"/>
              <a:gd name="T11" fmla="*/ 104 h 247"/>
              <a:gd name="T12" fmla="*/ 236 w 722"/>
              <a:gd name="T13" fmla="*/ 115 h 247"/>
              <a:gd name="T14" fmla="*/ 197 w 722"/>
              <a:gd name="T15" fmla="*/ 166 h 247"/>
              <a:gd name="T16" fmla="*/ 147 w 722"/>
              <a:gd name="T17" fmla="*/ 142 h 247"/>
              <a:gd name="T18" fmla="*/ 102 w 722"/>
              <a:gd name="T19" fmla="*/ 146 h 247"/>
              <a:gd name="T20" fmla="*/ 40 w 722"/>
              <a:gd name="T21" fmla="*/ 168 h 247"/>
              <a:gd name="T22" fmla="*/ 0 w 722"/>
              <a:gd name="T23" fmla="*/ 153 h 247"/>
              <a:gd name="T24" fmla="*/ 26 w 722"/>
              <a:gd name="T25" fmla="*/ 177 h 247"/>
              <a:gd name="T26" fmla="*/ 113 w 722"/>
              <a:gd name="T27" fmla="*/ 156 h 247"/>
              <a:gd name="T28" fmla="*/ 169 w 722"/>
              <a:gd name="T29" fmla="*/ 175 h 247"/>
              <a:gd name="T30" fmla="*/ 255 w 722"/>
              <a:gd name="T31" fmla="*/ 120 h 247"/>
              <a:gd name="T32" fmla="*/ 691 w 722"/>
              <a:gd name="T33" fmla="*/ 95 h 247"/>
              <a:gd name="T34" fmla="*/ 673 w 722"/>
              <a:gd name="T35" fmla="*/ 24 h 247"/>
              <a:gd name="T36" fmla="*/ 601 w 722"/>
              <a:gd name="T37" fmla="*/ 33 h 247"/>
              <a:gd name="T38" fmla="*/ 508 w 722"/>
              <a:gd name="T39" fmla="*/ 35 h 247"/>
              <a:gd name="T40" fmla="*/ 510 w 722"/>
              <a:gd name="T41" fmla="*/ 105 h 247"/>
              <a:gd name="T42" fmla="*/ 525 w 722"/>
              <a:gd name="T43" fmla="*/ 161 h 247"/>
              <a:gd name="T44" fmla="*/ 600 w 722"/>
              <a:gd name="T45" fmla="*/ 125 h 247"/>
              <a:gd name="T46" fmla="*/ 569 w 722"/>
              <a:gd name="T47" fmla="*/ 97 h 247"/>
              <a:gd name="T48" fmla="*/ 574 w 722"/>
              <a:gd name="T49" fmla="*/ 108 h 247"/>
              <a:gd name="T50" fmla="*/ 544 w 722"/>
              <a:gd name="T51" fmla="*/ 133 h 247"/>
              <a:gd name="T52" fmla="*/ 547 w 722"/>
              <a:gd name="T53" fmla="*/ 67 h 247"/>
              <a:gd name="T54" fmla="*/ 648 w 722"/>
              <a:gd name="T55" fmla="*/ 88 h 247"/>
              <a:gd name="T56" fmla="*/ 610 w 722"/>
              <a:gd name="T57" fmla="*/ 180 h 247"/>
              <a:gd name="T58" fmla="*/ 480 w 722"/>
              <a:gd name="T59" fmla="*/ 154 h 247"/>
              <a:gd name="T60" fmla="*/ 278 w 722"/>
              <a:gd name="T61" fmla="*/ 160 h 247"/>
              <a:gd name="T62" fmla="*/ 139 w 722"/>
              <a:gd name="T63" fmla="*/ 177 h 247"/>
              <a:gd name="T64" fmla="*/ 288 w 722"/>
              <a:gd name="T65" fmla="*/ 182 h 247"/>
              <a:gd name="T66" fmla="*/ 424 w 722"/>
              <a:gd name="T67" fmla="*/ 177 h 247"/>
              <a:gd name="T68" fmla="*/ 475 w 722"/>
              <a:gd name="T69" fmla="*/ 213 h 247"/>
              <a:gd name="T70" fmla="*/ 595 w 722"/>
              <a:gd name="T71" fmla="*/ 246 h 247"/>
              <a:gd name="T72" fmla="*/ 714 w 722"/>
              <a:gd name="T73" fmla="*/ 156 h 247"/>
              <a:gd name="T74" fmla="*/ 691 w 722"/>
              <a:gd name="T75" fmla="*/ 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2" h="247">
                <a:moveTo>
                  <a:pt x="255" y="120"/>
                </a:moveTo>
                <a:cubicBezTo>
                  <a:pt x="251" y="91"/>
                  <a:pt x="211" y="69"/>
                  <a:pt x="182" y="89"/>
                </a:cubicBezTo>
                <a:cubicBezTo>
                  <a:pt x="153" y="109"/>
                  <a:pt x="164" y="139"/>
                  <a:pt x="171" y="145"/>
                </a:cubicBezTo>
                <a:cubicBezTo>
                  <a:pt x="180" y="154"/>
                  <a:pt x="202" y="154"/>
                  <a:pt x="202" y="136"/>
                </a:cubicBezTo>
                <a:cubicBezTo>
                  <a:pt x="198" y="122"/>
                  <a:pt x="182" y="128"/>
                  <a:pt x="182" y="128"/>
                </a:cubicBezTo>
                <a:cubicBezTo>
                  <a:pt x="182" y="128"/>
                  <a:pt x="171" y="119"/>
                  <a:pt x="189" y="104"/>
                </a:cubicBezTo>
                <a:cubicBezTo>
                  <a:pt x="207" y="90"/>
                  <a:pt x="230" y="101"/>
                  <a:pt x="236" y="115"/>
                </a:cubicBezTo>
                <a:cubicBezTo>
                  <a:pt x="240" y="131"/>
                  <a:pt x="240" y="156"/>
                  <a:pt x="197" y="166"/>
                </a:cubicBezTo>
                <a:cubicBezTo>
                  <a:pt x="152" y="167"/>
                  <a:pt x="147" y="142"/>
                  <a:pt x="147" y="142"/>
                </a:cubicBezTo>
                <a:cubicBezTo>
                  <a:pt x="135" y="155"/>
                  <a:pt x="123" y="144"/>
                  <a:pt x="102" y="146"/>
                </a:cubicBezTo>
                <a:cubicBezTo>
                  <a:pt x="85" y="146"/>
                  <a:pt x="58" y="162"/>
                  <a:pt x="40" y="168"/>
                </a:cubicBezTo>
                <a:cubicBezTo>
                  <a:pt x="21" y="173"/>
                  <a:pt x="0" y="153"/>
                  <a:pt x="0" y="153"/>
                </a:cubicBezTo>
                <a:cubicBezTo>
                  <a:pt x="0" y="153"/>
                  <a:pt x="5" y="171"/>
                  <a:pt x="26" y="177"/>
                </a:cubicBezTo>
                <a:cubicBezTo>
                  <a:pt x="50" y="184"/>
                  <a:pt x="94" y="156"/>
                  <a:pt x="113" y="156"/>
                </a:cubicBezTo>
                <a:cubicBezTo>
                  <a:pt x="133" y="156"/>
                  <a:pt x="169" y="175"/>
                  <a:pt x="169" y="175"/>
                </a:cubicBezTo>
                <a:cubicBezTo>
                  <a:pt x="232" y="195"/>
                  <a:pt x="260" y="151"/>
                  <a:pt x="255" y="120"/>
                </a:cubicBezTo>
                <a:close/>
                <a:moveTo>
                  <a:pt x="691" y="95"/>
                </a:moveTo>
                <a:cubicBezTo>
                  <a:pt x="691" y="95"/>
                  <a:pt x="711" y="53"/>
                  <a:pt x="673" y="24"/>
                </a:cubicBezTo>
                <a:cubicBezTo>
                  <a:pt x="628" y="0"/>
                  <a:pt x="599" y="33"/>
                  <a:pt x="601" y="33"/>
                </a:cubicBezTo>
                <a:cubicBezTo>
                  <a:pt x="585" y="25"/>
                  <a:pt x="543" y="4"/>
                  <a:pt x="508" y="35"/>
                </a:cubicBezTo>
                <a:cubicBezTo>
                  <a:pt x="476" y="68"/>
                  <a:pt x="510" y="105"/>
                  <a:pt x="510" y="105"/>
                </a:cubicBezTo>
                <a:cubicBezTo>
                  <a:pt x="510" y="105"/>
                  <a:pt x="492" y="141"/>
                  <a:pt x="525" y="161"/>
                </a:cubicBezTo>
                <a:cubicBezTo>
                  <a:pt x="563" y="183"/>
                  <a:pt x="597" y="159"/>
                  <a:pt x="600" y="125"/>
                </a:cubicBezTo>
                <a:cubicBezTo>
                  <a:pt x="600" y="106"/>
                  <a:pt x="570" y="97"/>
                  <a:pt x="569" y="97"/>
                </a:cubicBezTo>
                <a:cubicBezTo>
                  <a:pt x="570" y="97"/>
                  <a:pt x="574" y="108"/>
                  <a:pt x="574" y="108"/>
                </a:cubicBezTo>
                <a:cubicBezTo>
                  <a:pt x="584" y="128"/>
                  <a:pt x="563" y="150"/>
                  <a:pt x="544" y="133"/>
                </a:cubicBezTo>
                <a:cubicBezTo>
                  <a:pt x="525" y="117"/>
                  <a:pt x="528" y="90"/>
                  <a:pt x="547" y="67"/>
                </a:cubicBezTo>
                <a:cubicBezTo>
                  <a:pt x="566" y="46"/>
                  <a:pt x="628" y="43"/>
                  <a:pt x="648" y="88"/>
                </a:cubicBezTo>
                <a:cubicBezTo>
                  <a:pt x="668" y="134"/>
                  <a:pt x="642" y="172"/>
                  <a:pt x="610" y="180"/>
                </a:cubicBezTo>
                <a:cubicBezTo>
                  <a:pt x="578" y="189"/>
                  <a:pt x="555" y="195"/>
                  <a:pt x="480" y="154"/>
                </a:cubicBezTo>
                <a:cubicBezTo>
                  <a:pt x="404" y="112"/>
                  <a:pt x="362" y="101"/>
                  <a:pt x="278" y="160"/>
                </a:cubicBezTo>
                <a:cubicBezTo>
                  <a:pt x="201" y="216"/>
                  <a:pt x="139" y="177"/>
                  <a:pt x="139" y="177"/>
                </a:cubicBezTo>
                <a:cubicBezTo>
                  <a:pt x="153" y="185"/>
                  <a:pt x="203" y="226"/>
                  <a:pt x="288" y="182"/>
                </a:cubicBezTo>
                <a:cubicBezTo>
                  <a:pt x="372" y="137"/>
                  <a:pt x="424" y="177"/>
                  <a:pt x="424" y="177"/>
                </a:cubicBezTo>
                <a:cubicBezTo>
                  <a:pt x="475" y="213"/>
                  <a:pt x="475" y="213"/>
                  <a:pt x="475" y="213"/>
                </a:cubicBezTo>
                <a:cubicBezTo>
                  <a:pt x="495" y="230"/>
                  <a:pt x="539" y="246"/>
                  <a:pt x="595" y="246"/>
                </a:cubicBezTo>
                <a:cubicBezTo>
                  <a:pt x="654" y="247"/>
                  <a:pt x="707" y="188"/>
                  <a:pt x="714" y="156"/>
                </a:cubicBezTo>
                <a:cubicBezTo>
                  <a:pt x="722" y="123"/>
                  <a:pt x="691" y="95"/>
                  <a:pt x="691" y="95"/>
                </a:cubicBezTo>
                <a:close/>
              </a:path>
            </a:pathLst>
          </a:custGeom>
          <a:solidFill>
            <a:srgbClr val="E09C42">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833" name="组合 1832"/>
          <p:cNvGrpSpPr/>
          <p:nvPr/>
        </p:nvGrpSpPr>
        <p:grpSpPr>
          <a:xfrm>
            <a:off x="172028" y="208089"/>
            <a:ext cx="2517264" cy="7891701"/>
            <a:chOff x="16746564" y="2792027"/>
            <a:chExt cx="1246188" cy="3906838"/>
          </a:xfrm>
          <a:solidFill>
            <a:srgbClr val="E09C42">
              <a:alpha val="16000"/>
            </a:srgbClr>
          </a:solidFill>
        </p:grpSpPr>
        <p:sp>
          <p:nvSpPr>
            <p:cNvPr id="1783" name="Freeform 7"/>
            <p:cNvSpPr>
              <a:spLocks/>
            </p:cNvSpPr>
            <p:nvPr/>
          </p:nvSpPr>
          <p:spPr bwMode="auto">
            <a:xfrm>
              <a:off x="16746564" y="2792027"/>
              <a:ext cx="627063" cy="3906838"/>
            </a:xfrm>
            <a:custGeom>
              <a:avLst/>
              <a:gdLst>
                <a:gd name="T0" fmla="*/ 51 w 71"/>
                <a:gd name="T1" fmla="*/ 37 h 442"/>
                <a:gd name="T2" fmla="*/ 63 w 71"/>
                <a:gd name="T3" fmla="*/ 20 h 442"/>
                <a:gd name="T4" fmla="*/ 47 w 71"/>
                <a:gd name="T5" fmla="*/ 7 h 442"/>
                <a:gd name="T6" fmla="*/ 44 w 71"/>
                <a:gd name="T7" fmla="*/ 0 h 442"/>
                <a:gd name="T8" fmla="*/ 41 w 71"/>
                <a:gd name="T9" fmla="*/ 9 h 442"/>
                <a:gd name="T10" fmla="*/ 27 w 71"/>
                <a:gd name="T11" fmla="*/ 28 h 442"/>
                <a:gd name="T12" fmla="*/ 0 w 71"/>
                <a:gd name="T13" fmla="*/ 57 h 442"/>
                <a:gd name="T14" fmla="*/ 20 w 71"/>
                <a:gd name="T15" fmla="*/ 87 h 442"/>
                <a:gd name="T16" fmla="*/ 26 w 71"/>
                <a:gd name="T17" fmla="*/ 112 h 442"/>
                <a:gd name="T18" fmla="*/ 22 w 71"/>
                <a:gd name="T19" fmla="*/ 119 h 442"/>
                <a:gd name="T20" fmla="*/ 33 w 71"/>
                <a:gd name="T21" fmla="*/ 124 h 442"/>
                <a:gd name="T22" fmla="*/ 38 w 71"/>
                <a:gd name="T23" fmla="*/ 130 h 442"/>
                <a:gd name="T24" fmla="*/ 38 w 71"/>
                <a:gd name="T25" fmla="*/ 157 h 442"/>
                <a:gd name="T26" fmla="*/ 38 w 71"/>
                <a:gd name="T27" fmla="*/ 442 h 442"/>
                <a:gd name="T28" fmla="*/ 42 w 71"/>
                <a:gd name="T29" fmla="*/ 442 h 442"/>
                <a:gd name="T30" fmla="*/ 42 w 71"/>
                <a:gd name="T31" fmla="*/ 130 h 442"/>
                <a:gd name="T32" fmla="*/ 49 w 71"/>
                <a:gd name="T33" fmla="*/ 123 h 442"/>
                <a:gd name="T34" fmla="*/ 58 w 71"/>
                <a:gd name="T35" fmla="*/ 99 h 442"/>
                <a:gd name="T36" fmla="*/ 71 w 71"/>
                <a:gd name="T37" fmla="*/ 83 h 442"/>
                <a:gd name="T38" fmla="*/ 71 w 71"/>
                <a:gd name="T39" fmla="*/ 72 h 442"/>
                <a:gd name="T40" fmla="*/ 58 w 71"/>
                <a:gd name="T41" fmla="*/ 91 h 442"/>
                <a:gd name="T42" fmla="*/ 49 w 71"/>
                <a:gd name="T43" fmla="*/ 94 h 442"/>
                <a:gd name="T44" fmla="*/ 48 w 71"/>
                <a:gd name="T45" fmla="*/ 99 h 442"/>
                <a:gd name="T46" fmla="*/ 54 w 71"/>
                <a:gd name="T47" fmla="*/ 104 h 442"/>
                <a:gd name="T48" fmla="*/ 35 w 71"/>
                <a:gd name="T49" fmla="*/ 118 h 442"/>
                <a:gd name="T50" fmla="*/ 33 w 71"/>
                <a:gd name="T51" fmla="*/ 108 h 442"/>
                <a:gd name="T52" fmla="*/ 32 w 71"/>
                <a:gd name="T53" fmla="*/ 93 h 442"/>
                <a:gd name="T54" fmla="*/ 35 w 71"/>
                <a:gd name="T55" fmla="*/ 88 h 442"/>
                <a:gd name="T56" fmla="*/ 53 w 71"/>
                <a:gd name="T57" fmla="*/ 71 h 442"/>
                <a:gd name="T58" fmla="*/ 34 w 71"/>
                <a:gd name="T59" fmla="*/ 54 h 442"/>
                <a:gd name="T60" fmla="*/ 32 w 71"/>
                <a:gd name="T61" fmla="*/ 60 h 442"/>
                <a:gd name="T62" fmla="*/ 38 w 71"/>
                <a:gd name="T63" fmla="*/ 59 h 442"/>
                <a:gd name="T64" fmla="*/ 46 w 71"/>
                <a:gd name="T65" fmla="*/ 72 h 442"/>
                <a:gd name="T66" fmla="*/ 7 w 71"/>
                <a:gd name="T67" fmla="*/ 65 h 442"/>
                <a:gd name="T68" fmla="*/ 30 w 71"/>
                <a:gd name="T69" fmla="*/ 33 h 442"/>
                <a:gd name="T70" fmla="*/ 48 w 71"/>
                <a:gd name="T71" fmla="*/ 13 h 442"/>
                <a:gd name="T72" fmla="*/ 53 w 71"/>
                <a:gd name="T73" fmla="*/ 33 h 442"/>
                <a:gd name="T74" fmla="*/ 51 w 71"/>
                <a:gd name="T75"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442">
                  <a:moveTo>
                    <a:pt x="51" y="37"/>
                  </a:moveTo>
                  <a:cubicBezTo>
                    <a:pt x="51" y="37"/>
                    <a:pt x="65" y="35"/>
                    <a:pt x="63" y="20"/>
                  </a:cubicBezTo>
                  <a:cubicBezTo>
                    <a:pt x="60" y="6"/>
                    <a:pt x="47" y="7"/>
                    <a:pt x="47" y="7"/>
                  </a:cubicBezTo>
                  <a:cubicBezTo>
                    <a:pt x="47" y="7"/>
                    <a:pt x="48" y="1"/>
                    <a:pt x="44" y="0"/>
                  </a:cubicBezTo>
                  <a:cubicBezTo>
                    <a:pt x="44" y="0"/>
                    <a:pt x="44" y="8"/>
                    <a:pt x="41" y="9"/>
                  </a:cubicBezTo>
                  <a:cubicBezTo>
                    <a:pt x="38" y="10"/>
                    <a:pt x="29" y="16"/>
                    <a:pt x="27" y="28"/>
                  </a:cubicBezTo>
                  <a:cubicBezTo>
                    <a:pt x="27" y="28"/>
                    <a:pt x="1" y="26"/>
                    <a:pt x="0" y="57"/>
                  </a:cubicBezTo>
                  <a:cubicBezTo>
                    <a:pt x="1" y="76"/>
                    <a:pt x="20" y="87"/>
                    <a:pt x="20" y="87"/>
                  </a:cubicBezTo>
                  <a:cubicBezTo>
                    <a:pt x="20" y="87"/>
                    <a:pt x="32" y="94"/>
                    <a:pt x="26" y="112"/>
                  </a:cubicBezTo>
                  <a:cubicBezTo>
                    <a:pt x="22" y="119"/>
                    <a:pt x="22" y="119"/>
                    <a:pt x="22" y="119"/>
                  </a:cubicBezTo>
                  <a:cubicBezTo>
                    <a:pt x="22" y="119"/>
                    <a:pt x="24" y="126"/>
                    <a:pt x="33" y="124"/>
                  </a:cubicBezTo>
                  <a:cubicBezTo>
                    <a:pt x="33" y="124"/>
                    <a:pt x="38" y="123"/>
                    <a:pt x="38" y="130"/>
                  </a:cubicBezTo>
                  <a:cubicBezTo>
                    <a:pt x="38" y="137"/>
                    <a:pt x="38" y="157"/>
                    <a:pt x="38" y="157"/>
                  </a:cubicBezTo>
                  <a:cubicBezTo>
                    <a:pt x="38" y="442"/>
                    <a:pt x="38" y="442"/>
                    <a:pt x="38" y="442"/>
                  </a:cubicBezTo>
                  <a:cubicBezTo>
                    <a:pt x="42" y="442"/>
                    <a:pt x="42" y="442"/>
                    <a:pt x="42" y="442"/>
                  </a:cubicBezTo>
                  <a:cubicBezTo>
                    <a:pt x="42" y="130"/>
                    <a:pt x="42" y="130"/>
                    <a:pt x="42" y="130"/>
                  </a:cubicBezTo>
                  <a:cubicBezTo>
                    <a:pt x="42" y="130"/>
                    <a:pt x="44" y="125"/>
                    <a:pt x="49" y="123"/>
                  </a:cubicBezTo>
                  <a:cubicBezTo>
                    <a:pt x="55" y="120"/>
                    <a:pt x="63" y="113"/>
                    <a:pt x="58" y="99"/>
                  </a:cubicBezTo>
                  <a:cubicBezTo>
                    <a:pt x="71" y="83"/>
                    <a:pt x="71" y="83"/>
                    <a:pt x="71" y="83"/>
                  </a:cubicBezTo>
                  <a:cubicBezTo>
                    <a:pt x="71" y="72"/>
                    <a:pt x="71" y="72"/>
                    <a:pt x="71" y="72"/>
                  </a:cubicBezTo>
                  <a:cubicBezTo>
                    <a:pt x="71" y="72"/>
                    <a:pt x="62" y="89"/>
                    <a:pt x="58" y="91"/>
                  </a:cubicBezTo>
                  <a:cubicBezTo>
                    <a:pt x="58" y="91"/>
                    <a:pt x="56" y="94"/>
                    <a:pt x="49" y="94"/>
                  </a:cubicBezTo>
                  <a:cubicBezTo>
                    <a:pt x="45" y="95"/>
                    <a:pt x="48" y="99"/>
                    <a:pt x="48" y="99"/>
                  </a:cubicBezTo>
                  <a:cubicBezTo>
                    <a:pt x="48" y="99"/>
                    <a:pt x="54" y="100"/>
                    <a:pt x="54" y="104"/>
                  </a:cubicBezTo>
                  <a:cubicBezTo>
                    <a:pt x="54" y="107"/>
                    <a:pt x="55" y="121"/>
                    <a:pt x="35" y="118"/>
                  </a:cubicBezTo>
                  <a:cubicBezTo>
                    <a:pt x="35" y="118"/>
                    <a:pt x="30" y="117"/>
                    <a:pt x="33" y="108"/>
                  </a:cubicBezTo>
                  <a:cubicBezTo>
                    <a:pt x="36" y="100"/>
                    <a:pt x="32" y="93"/>
                    <a:pt x="32" y="93"/>
                  </a:cubicBezTo>
                  <a:cubicBezTo>
                    <a:pt x="32" y="93"/>
                    <a:pt x="31" y="88"/>
                    <a:pt x="35" y="88"/>
                  </a:cubicBezTo>
                  <a:cubicBezTo>
                    <a:pt x="39" y="88"/>
                    <a:pt x="50" y="84"/>
                    <a:pt x="53" y="71"/>
                  </a:cubicBezTo>
                  <a:cubicBezTo>
                    <a:pt x="53" y="52"/>
                    <a:pt x="41" y="49"/>
                    <a:pt x="34" y="54"/>
                  </a:cubicBezTo>
                  <a:cubicBezTo>
                    <a:pt x="29" y="59"/>
                    <a:pt x="32" y="60"/>
                    <a:pt x="32" y="60"/>
                  </a:cubicBezTo>
                  <a:cubicBezTo>
                    <a:pt x="32" y="60"/>
                    <a:pt x="35" y="62"/>
                    <a:pt x="38" y="59"/>
                  </a:cubicBezTo>
                  <a:cubicBezTo>
                    <a:pt x="41" y="55"/>
                    <a:pt x="49" y="61"/>
                    <a:pt x="46" y="72"/>
                  </a:cubicBezTo>
                  <a:cubicBezTo>
                    <a:pt x="44" y="82"/>
                    <a:pt x="18" y="94"/>
                    <a:pt x="7" y="65"/>
                  </a:cubicBezTo>
                  <a:cubicBezTo>
                    <a:pt x="2" y="38"/>
                    <a:pt x="18" y="30"/>
                    <a:pt x="30" y="33"/>
                  </a:cubicBezTo>
                  <a:cubicBezTo>
                    <a:pt x="30" y="33"/>
                    <a:pt x="35" y="12"/>
                    <a:pt x="48" y="13"/>
                  </a:cubicBezTo>
                  <a:cubicBezTo>
                    <a:pt x="62" y="15"/>
                    <a:pt x="57" y="32"/>
                    <a:pt x="53" y="33"/>
                  </a:cubicBezTo>
                  <a:cubicBezTo>
                    <a:pt x="53" y="33"/>
                    <a:pt x="49" y="35"/>
                    <a:pt x="5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4" name="Freeform 8"/>
            <p:cNvSpPr>
              <a:spLocks/>
            </p:cNvSpPr>
            <p:nvPr/>
          </p:nvSpPr>
          <p:spPr bwMode="auto">
            <a:xfrm>
              <a:off x="17373627" y="2792027"/>
              <a:ext cx="619125" cy="3906838"/>
            </a:xfrm>
            <a:custGeom>
              <a:avLst/>
              <a:gdLst>
                <a:gd name="T0" fmla="*/ 20 w 70"/>
                <a:gd name="T1" fmla="*/ 37 h 442"/>
                <a:gd name="T2" fmla="*/ 8 w 70"/>
                <a:gd name="T3" fmla="*/ 20 h 442"/>
                <a:gd name="T4" fmla="*/ 24 w 70"/>
                <a:gd name="T5" fmla="*/ 7 h 442"/>
                <a:gd name="T6" fmla="*/ 27 w 70"/>
                <a:gd name="T7" fmla="*/ 0 h 442"/>
                <a:gd name="T8" fmla="*/ 30 w 70"/>
                <a:gd name="T9" fmla="*/ 9 h 442"/>
                <a:gd name="T10" fmla="*/ 44 w 70"/>
                <a:gd name="T11" fmla="*/ 28 h 442"/>
                <a:gd name="T12" fmla="*/ 70 w 70"/>
                <a:gd name="T13" fmla="*/ 57 h 442"/>
                <a:gd name="T14" fmla="*/ 52 w 70"/>
                <a:gd name="T15" fmla="*/ 87 h 442"/>
                <a:gd name="T16" fmla="*/ 45 w 70"/>
                <a:gd name="T17" fmla="*/ 112 h 442"/>
                <a:gd name="T18" fmla="*/ 49 w 70"/>
                <a:gd name="T19" fmla="*/ 119 h 442"/>
                <a:gd name="T20" fmla="*/ 38 w 70"/>
                <a:gd name="T21" fmla="*/ 124 h 442"/>
                <a:gd name="T22" fmla="*/ 33 w 70"/>
                <a:gd name="T23" fmla="*/ 130 h 442"/>
                <a:gd name="T24" fmla="*/ 33 w 70"/>
                <a:gd name="T25" fmla="*/ 157 h 442"/>
                <a:gd name="T26" fmla="*/ 33 w 70"/>
                <a:gd name="T27" fmla="*/ 442 h 442"/>
                <a:gd name="T28" fmla="*/ 29 w 70"/>
                <a:gd name="T29" fmla="*/ 442 h 442"/>
                <a:gd name="T30" fmla="*/ 29 w 70"/>
                <a:gd name="T31" fmla="*/ 130 h 442"/>
                <a:gd name="T32" fmla="*/ 21 w 70"/>
                <a:gd name="T33" fmla="*/ 123 h 442"/>
                <a:gd name="T34" fmla="*/ 13 w 70"/>
                <a:gd name="T35" fmla="*/ 99 h 442"/>
                <a:gd name="T36" fmla="*/ 0 w 70"/>
                <a:gd name="T37" fmla="*/ 83 h 442"/>
                <a:gd name="T38" fmla="*/ 0 w 70"/>
                <a:gd name="T39" fmla="*/ 72 h 442"/>
                <a:gd name="T40" fmla="*/ 13 w 70"/>
                <a:gd name="T41" fmla="*/ 91 h 442"/>
                <a:gd name="T42" fmla="*/ 22 w 70"/>
                <a:gd name="T43" fmla="*/ 94 h 442"/>
                <a:gd name="T44" fmla="*/ 23 w 70"/>
                <a:gd name="T45" fmla="*/ 99 h 442"/>
                <a:gd name="T46" fmla="*/ 16 w 70"/>
                <a:gd name="T47" fmla="*/ 104 h 442"/>
                <a:gd name="T48" fmla="*/ 36 w 70"/>
                <a:gd name="T49" fmla="*/ 118 h 442"/>
                <a:gd name="T50" fmla="*/ 38 w 70"/>
                <a:gd name="T51" fmla="*/ 108 h 442"/>
                <a:gd name="T52" fmla="*/ 39 w 70"/>
                <a:gd name="T53" fmla="*/ 93 h 442"/>
                <a:gd name="T54" fmla="*/ 36 w 70"/>
                <a:gd name="T55" fmla="*/ 88 h 442"/>
                <a:gd name="T56" fmla="*/ 18 w 70"/>
                <a:gd name="T57" fmla="*/ 71 h 442"/>
                <a:gd name="T58" fmla="*/ 37 w 70"/>
                <a:gd name="T59" fmla="*/ 54 h 442"/>
                <a:gd name="T60" fmla="*/ 38 w 70"/>
                <a:gd name="T61" fmla="*/ 60 h 442"/>
                <a:gd name="T62" fmla="*/ 33 w 70"/>
                <a:gd name="T63" fmla="*/ 59 h 442"/>
                <a:gd name="T64" fmla="*/ 24 w 70"/>
                <a:gd name="T65" fmla="*/ 72 h 442"/>
                <a:gd name="T66" fmla="*/ 64 w 70"/>
                <a:gd name="T67" fmla="*/ 65 h 442"/>
                <a:gd name="T68" fmla="*/ 41 w 70"/>
                <a:gd name="T69" fmla="*/ 33 h 442"/>
                <a:gd name="T70" fmla="*/ 23 w 70"/>
                <a:gd name="T71" fmla="*/ 13 h 442"/>
                <a:gd name="T72" fmla="*/ 18 w 70"/>
                <a:gd name="T73" fmla="*/ 33 h 442"/>
                <a:gd name="T74" fmla="*/ 20 w 70"/>
                <a:gd name="T75"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442">
                  <a:moveTo>
                    <a:pt x="20" y="37"/>
                  </a:moveTo>
                  <a:cubicBezTo>
                    <a:pt x="20" y="37"/>
                    <a:pt x="6" y="35"/>
                    <a:pt x="8" y="20"/>
                  </a:cubicBezTo>
                  <a:cubicBezTo>
                    <a:pt x="11" y="6"/>
                    <a:pt x="24" y="7"/>
                    <a:pt x="24" y="7"/>
                  </a:cubicBezTo>
                  <a:cubicBezTo>
                    <a:pt x="24" y="7"/>
                    <a:pt x="23" y="1"/>
                    <a:pt x="27" y="0"/>
                  </a:cubicBezTo>
                  <a:cubicBezTo>
                    <a:pt x="27" y="0"/>
                    <a:pt x="27" y="8"/>
                    <a:pt x="30" y="9"/>
                  </a:cubicBezTo>
                  <a:cubicBezTo>
                    <a:pt x="33" y="10"/>
                    <a:pt x="42" y="16"/>
                    <a:pt x="44" y="28"/>
                  </a:cubicBezTo>
                  <a:cubicBezTo>
                    <a:pt x="44" y="28"/>
                    <a:pt x="69" y="26"/>
                    <a:pt x="70" y="57"/>
                  </a:cubicBezTo>
                  <a:cubicBezTo>
                    <a:pt x="70" y="76"/>
                    <a:pt x="52" y="87"/>
                    <a:pt x="52" y="87"/>
                  </a:cubicBezTo>
                  <a:cubicBezTo>
                    <a:pt x="52" y="87"/>
                    <a:pt x="39" y="94"/>
                    <a:pt x="45" y="112"/>
                  </a:cubicBezTo>
                  <a:cubicBezTo>
                    <a:pt x="49" y="119"/>
                    <a:pt x="49" y="119"/>
                    <a:pt x="49" y="119"/>
                  </a:cubicBezTo>
                  <a:cubicBezTo>
                    <a:pt x="49" y="119"/>
                    <a:pt x="47" y="126"/>
                    <a:pt x="38" y="124"/>
                  </a:cubicBezTo>
                  <a:cubicBezTo>
                    <a:pt x="38" y="124"/>
                    <a:pt x="33" y="123"/>
                    <a:pt x="33" y="130"/>
                  </a:cubicBezTo>
                  <a:cubicBezTo>
                    <a:pt x="33" y="137"/>
                    <a:pt x="33" y="157"/>
                    <a:pt x="33" y="157"/>
                  </a:cubicBezTo>
                  <a:cubicBezTo>
                    <a:pt x="33" y="442"/>
                    <a:pt x="33" y="442"/>
                    <a:pt x="33" y="442"/>
                  </a:cubicBezTo>
                  <a:cubicBezTo>
                    <a:pt x="29" y="442"/>
                    <a:pt x="29" y="442"/>
                    <a:pt x="29" y="442"/>
                  </a:cubicBezTo>
                  <a:cubicBezTo>
                    <a:pt x="29" y="130"/>
                    <a:pt x="29" y="130"/>
                    <a:pt x="29" y="130"/>
                  </a:cubicBezTo>
                  <a:cubicBezTo>
                    <a:pt x="29" y="130"/>
                    <a:pt x="27" y="125"/>
                    <a:pt x="21" y="123"/>
                  </a:cubicBezTo>
                  <a:cubicBezTo>
                    <a:pt x="16" y="120"/>
                    <a:pt x="8" y="113"/>
                    <a:pt x="13" y="99"/>
                  </a:cubicBezTo>
                  <a:cubicBezTo>
                    <a:pt x="0" y="83"/>
                    <a:pt x="0" y="83"/>
                    <a:pt x="0" y="83"/>
                  </a:cubicBezTo>
                  <a:cubicBezTo>
                    <a:pt x="0" y="72"/>
                    <a:pt x="0" y="72"/>
                    <a:pt x="0" y="72"/>
                  </a:cubicBezTo>
                  <a:cubicBezTo>
                    <a:pt x="0" y="72"/>
                    <a:pt x="9" y="89"/>
                    <a:pt x="13" y="91"/>
                  </a:cubicBezTo>
                  <a:cubicBezTo>
                    <a:pt x="13" y="91"/>
                    <a:pt x="15" y="94"/>
                    <a:pt x="22" y="94"/>
                  </a:cubicBezTo>
                  <a:cubicBezTo>
                    <a:pt x="26" y="95"/>
                    <a:pt x="23" y="99"/>
                    <a:pt x="23" y="99"/>
                  </a:cubicBezTo>
                  <a:cubicBezTo>
                    <a:pt x="23" y="99"/>
                    <a:pt x="16" y="100"/>
                    <a:pt x="16" y="104"/>
                  </a:cubicBezTo>
                  <a:cubicBezTo>
                    <a:pt x="16" y="107"/>
                    <a:pt x="16" y="121"/>
                    <a:pt x="36" y="118"/>
                  </a:cubicBezTo>
                  <a:cubicBezTo>
                    <a:pt x="36" y="118"/>
                    <a:pt x="40" y="117"/>
                    <a:pt x="38" y="108"/>
                  </a:cubicBezTo>
                  <a:cubicBezTo>
                    <a:pt x="35" y="100"/>
                    <a:pt x="39" y="93"/>
                    <a:pt x="39" y="93"/>
                  </a:cubicBezTo>
                  <a:cubicBezTo>
                    <a:pt x="39" y="93"/>
                    <a:pt x="40" y="88"/>
                    <a:pt x="36" y="88"/>
                  </a:cubicBezTo>
                  <a:cubicBezTo>
                    <a:pt x="32" y="88"/>
                    <a:pt x="21" y="84"/>
                    <a:pt x="18" y="71"/>
                  </a:cubicBezTo>
                  <a:cubicBezTo>
                    <a:pt x="18" y="52"/>
                    <a:pt x="30" y="49"/>
                    <a:pt x="37" y="54"/>
                  </a:cubicBezTo>
                  <a:cubicBezTo>
                    <a:pt x="42" y="59"/>
                    <a:pt x="38" y="60"/>
                    <a:pt x="38" y="60"/>
                  </a:cubicBezTo>
                  <a:cubicBezTo>
                    <a:pt x="38" y="60"/>
                    <a:pt x="36" y="62"/>
                    <a:pt x="33" y="59"/>
                  </a:cubicBezTo>
                  <a:cubicBezTo>
                    <a:pt x="30" y="55"/>
                    <a:pt x="22" y="61"/>
                    <a:pt x="24" y="72"/>
                  </a:cubicBezTo>
                  <a:cubicBezTo>
                    <a:pt x="27" y="82"/>
                    <a:pt x="53" y="94"/>
                    <a:pt x="64" y="65"/>
                  </a:cubicBezTo>
                  <a:cubicBezTo>
                    <a:pt x="69" y="38"/>
                    <a:pt x="52" y="30"/>
                    <a:pt x="41" y="33"/>
                  </a:cubicBezTo>
                  <a:cubicBezTo>
                    <a:pt x="41" y="33"/>
                    <a:pt x="36" y="12"/>
                    <a:pt x="23" y="13"/>
                  </a:cubicBezTo>
                  <a:cubicBezTo>
                    <a:pt x="9" y="15"/>
                    <a:pt x="14" y="32"/>
                    <a:pt x="18" y="33"/>
                  </a:cubicBezTo>
                  <a:cubicBezTo>
                    <a:pt x="18" y="33"/>
                    <a:pt x="22" y="35"/>
                    <a:pt x="2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25" name="组合 1724"/>
          <p:cNvGrpSpPr/>
          <p:nvPr/>
        </p:nvGrpSpPr>
        <p:grpSpPr>
          <a:xfrm>
            <a:off x="291454" y="5226617"/>
            <a:ext cx="999861" cy="515182"/>
            <a:chOff x="5313364" y="3036094"/>
            <a:chExt cx="1404938" cy="723900"/>
          </a:xfrm>
          <a:effectLst>
            <a:outerShdw blurRad="63500" sx="102000" sy="102000" algn="ctr" rotWithShape="0">
              <a:prstClr val="black">
                <a:alpha val="40000"/>
              </a:prstClr>
            </a:outerShdw>
          </a:effectLst>
        </p:grpSpPr>
        <p:sp>
          <p:nvSpPr>
            <p:cNvPr id="1726"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7"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8"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37" y="452437"/>
            <a:ext cx="5953125" cy="595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38" name="矩形 1837"/>
          <p:cNvSpPr/>
          <p:nvPr/>
        </p:nvSpPr>
        <p:spPr>
          <a:xfrm>
            <a:off x="6328" y="1720840"/>
            <a:ext cx="12503171" cy="707886"/>
          </a:xfrm>
          <a:prstGeom prst="rect">
            <a:avLst/>
          </a:prstGeom>
        </p:spPr>
        <p:txBody>
          <a:bodyPr wrap="square">
            <a:spAutoFit/>
          </a:bodyPr>
          <a:lstStyle/>
          <a:p>
            <a:pPr algn="ctr"/>
            <a:r>
              <a:rPr lang="zh-CN" altLang="zh-CN" sz="40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平津危急</a:t>
            </a:r>
            <a:r>
              <a:rPr lang="zh-CN" altLang="zh-CN" sz="40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endParaRPr lang="en-US" altLang="zh-CN" sz="40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
        <p:nvSpPr>
          <p:cNvPr id="76" name="矩形 75"/>
          <p:cNvSpPr/>
          <p:nvPr/>
        </p:nvSpPr>
        <p:spPr>
          <a:xfrm>
            <a:off x="0" y="2743025"/>
            <a:ext cx="12503171" cy="830997"/>
          </a:xfrm>
          <a:prstGeom prst="rect">
            <a:avLst/>
          </a:prstGeom>
        </p:spPr>
        <p:txBody>
          <a:bodyPr wrap="square">
            <a:spAutoFit/>
          </a:bodyPr>
          <a:lstStyle/>
          <a:p>
            <a:pPr algn="ctr"/>
            <a:r>
              <a:rPr lang="zh-CN" altLang="zh-CN" sz="48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华北</a:t>
            </a:r>
            <a:r>
              <a:rPr lang="zh-CN" altLang="zh-CN" sz="48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危急</a:t>
            </a:r>
            <a:r>
              <a:rPr lang="zh-CN" altLang="zh-CN" sz="48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endParaRPr lang="en-US" altLang="zh-CN" sz="48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
        <p:nvSpPr>
          <p:cNvPr id="77" name="矩形 76"/>
          <p:cNvSpPr/>
          <p:nvPr/>
        </p:nvSpPr>
        <p:spPr>
          <a:xfrm>
            <a:off x="-311172" y="3840363"/>
            <a:ext cx="12503171" cy="830997"/>
          </a:xfrm>
          <a:prstGeom prst="rect">
            <a:avLst/>
          </a:prstGeom>
        </p:spPr>
        <p:txBody>
          <a:bodyPr wrap="square">
            <a:spAutoFit/>
          </a:bodyPr>
          <a:lstStyle/>
          <a:p>
            <a:pPr algn="ctr"/>
            <a:r>
              <a:rPr lang="zh-CN" altLang="zh-CN" sz="48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中华民族</a:t>
            </a:r>
            <a:r>
              <a:rPr lang="zh-CN" altLang="zh-CN" sz="48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危急</a:t>
            </a:r>
            <a:r>
              <a:rPr lang="zh-CN" altLang="zh-CN" sz="48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a:t>
            </a:r>
            <a:endParaRPr lang="zh-CN" altLang="en-US" sz="5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
        <p:nvSpPr>
          <p:cNvPr id="78" name="矩形 77"/>
          <p:cNvSpPr/>
          <p:nvPr/>
        </p:nvSpPr>
        <p:spPr>
          <a:xfrm>
            <a:off x="0" y="4926665"/>
            <a:ext cx="12503171" cy="923330"/>
          </a:xfrm>
          <a:prstGeom prst="rect">
            <a:avLst/>
          </a:prstGeom>
        </p:spPr>
        <p:txBody>
          <a:bodyPr wrap="square">
            <a:spAutoFit/>
          </a:bodyPr>
          <a:lstStyle/>
          <a:p>
            <a:pPr algn="ctr"/>
            <a:r>
              <a:rPr lang="zh-CN" altLang="zh-CN" sz="5400" b="1" spc="300" dirty="0" smtClean="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只有</a:t>
            </a:r>
            <a:r>
              <a:rPr lang="zh-CN" altLang="zh-CN" sz="5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实行全民族抗战才是我们的出路！</a:t>
            </a:r>
            <a:endParaRPr lang="zh-CN" altLang="en-US" sz="5400" b="1" spc="300" dirty="0">
              <a:solidFill>
                <a:srgbClr val="F5DB9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394149542"/>
      </p:ext>
    </p:extLst>
  </p:cSld>
  <p:clrMapOvr>
    <a:masterClrMapping/>
  </p:clrMapOvr>
  <mc:AlternateContent xmlns:mc="http://schemas.openxmlformats.org/markup-compatibility/2006" xmlns:p14="http://schemas.microsoft.com/office/powerpoint/2010/main">
    <mc:Choice Requires="p14">
      <p:transition p14:dur="1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38"/>
                                        </p:tgtEl>
                                        <p:attrNameLst>
                                          <p:attrName>style.visibility</p:attrName>
                                        </p:attrNameLst>
                                      </p:cBhvr>
                                      <p:to>
                                        <p:strVal val="visible"/>
                                      </p:to>
                                    </p:set>
                                    <p:animEffect transition="in" filter="fade">
                                      <p:cBhvr>
                                        <p:cTn id="14" dur="500"/>
                                        <p:tgtEl>
                                          <p:spTgt spid="1838"/>
                                        </p:tgtEl>
                                      </p:cBhvr>
                                    </p:animEffect>
                                    <p:anim calcmode="lin" valueType="num">
                                      <p:cBhvr>
                                        <p:cTn id="15" dur="500" fill="hold"/>
                                        <p:tgtEl>
                                          <p:spTgt spid="1838"/>
                                        </p:tgtEl>
                                        <p:attrNameLst>
                                          <p:attrName>ppt_x</p:attrName>
                                        </p:attrNameLst>
                                      </p:cBhvr>
                                      <p:tavLst>
                                        <p:tav tm="0">
                                          <p:val>
                                            <p:strVal val="#ppt_x"/>
                                          </p:val>
                                        </p:tav>
                                        <p:tav tm="100000">
                                          <p:val>
                                            <p:strVal val="#ppt_x"/>
                                          </p:val>
                                        </p:tav>
                                      </p:tavLst>
                                    </p:anim>
                                    <p:anim calcmode="lin" valueType="num">
                                      <p:cBhvr>
                                        <p:cTn id="16" dur="500" fill="hold"/>
                                        <p:tgtEl>
                                          <p:spTgt spid="18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anim calcmode="lin" valueType="num">
                                      <p:cBhvr>
                                        <p:cTn id="22" dur="500" fill="hold"/>
                                        <p:tgtEl>
                                          <p:spTgt spid="76"/>
                                        </p:tgtEl>
                                        <p:attrNameLst>
                                          <p:attrName>ppt_x</p:attrName>
                                        </p:attrNameLst>
                                      </p:cBhvr>
                                      <p:tavLst>
                                        <p:tav tm="0">
                                          <p:val>
                                            <p:strVal val="#ppt_x"/>
                                          </p:val>
                                        </p:tav>
                                        <p:tav tm="100000">
                                          <p:val>
                                            <p:strVal val="#ppt_x"/>
                                          </p:val>
                                        </p:tav>
                                      </p:tavLst>
                                    </p:anim>
                                    <p:anim calcmode="lin" valueType="num">
                                      <p:cBhvr>
                                        <p:cTn id="23"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anim calcmode="lin" valueType="num">
                                      <p:cBhvr>
                                        <p:cTn id="29" dur="500" fill="hold"/>
                                        <p:tgtEl>
                                          <p:spTgt spid="77"/>
                                        </p:tgtEl>
                                        <p:attrNameLst>
                                          <p:attrName>ppt_x</p:attrName>
                                        </p:attrNameLst>
                                      </p:cBhvr>
                                      <p:tavLst>
                                        <p:tav tm="0">
                                          <p:val>
                                            <p:strVal val="#ppt_x"/>
                                          </p:val>
                                        </p:tav>
                                        <p:tav tm="100000">
                                          <p:val>
                                            <p:strVal val="#ppt_x"/>
                                          </p:val>
                                        </p:tav>
                                      </p:tavLst>
                                    </p:anim>
                                    <p:anim calcmode="lin" valueType="num">
                                      <p:cBhvr>
                                        <p:cTn id="30" dur="5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anim calcmode="lin" valueType="num">
                                      <p:cBhvr>
                                        <p:cTn id="36" dur="500" fill="hold"/>
                                        <p:tgtEl>
                                          <p:spTgt spid="78"/>
                                        </p:tgtEl>
                                        <p:attrNameLst>
                                          <p:attrName>ppt_x</p:attrName>
                                        </p:attrNameLst>
                                      </p:cBhvr>
                                      <p:tavLst>
                                        <p:tav tm="0">
                                          <p:val>
                                            <p:strVal val="#ppt_x"/>
                                          </p:val>
                                        </p:tav>
                                        <p:tav tm="100000">
                                          <p:val>
                                            <p:strVal val="#ppt_x"/>
                                          </p:val>
                                        </p:tav>
                                      </p:tavLst>
                                    </p:anim>
                                    <p:anim calcmode="lin" valueType="num">
                                      <p:cBhvr>
                                        <p:cTn id="37"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8" grpId="0"/>
      <p:bldP spid="76"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椭圆 1833"/>
          <p:cNvSpPr/>
          <p:nvPr/>
        </p:nvSpPr>
        <p:spPr>
          <a:xfrm>
            <a:off x="2144748" y="-383442"/>
            <a:ext cx="7829550" cy="7829550"/>
          </a:xfrm>
          <a:prstGeom prst="ellipse">
            <a:avLst/>
          </a:prstGeom>
          <a:noFill/>
          <a:ln w="3175">
            <a:solidFill>
              <a:srgbClr val="E09C42">
                <a:alpha val="28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1" name="Freeform 5"/>
          <p:cNvSpPr>
            <a:spLocks noEditPoints="1"/>
          </p:cNvSpPr>
          <p:nvPr/>
        </p:nvSpPr>
        <p:spPr bwMode="auto">
          <a:xfrm>
            <a:off x="2337862" y="3928271"/>
            <a:ext cx="10078330" cy="3448046"/>
          </a:xfrm>
          <a:custGeom>
            <a:avLst/>
            <a:gdLst>
              <a:gd name="T0" fmla="*/ 255 w 722"/>
              <a:gd name="T1" fmla="*/ 120 h 247"/>
              <a:gd name="T2" fmla="*/ 182 w 722"/>
              <a:gd name="T3" fmla="*/ 89 h 247"/>
              <a:gd name="T4" fmla="*/ 171 w 722"/>
              <a:gd name="T5" fmla="*/ 145 h 247"/>
              <a:gd name="T6" fmla="*/ 202 w 722"/>
              <a:gd name="T7" fmla="*/ 136 h 247"/>
              <a:gd name="T8" fmla="*/ 182 w 722"/>
              <a:gd name="T9" fmla="*/ 128 h 247"/>
              <a:gd name="T10" fmla="*/ 189 w 722"/>
              <a:gd name="T11" fmla="*/ 104 h 247"/>
              <a:gd name="T12" fmla="*/ 236 w 722"/>
              <a:gd name="T13" fmla="*/ 115 h 247"/>
              <a:gd name="T14" fmla="*/ 197 w 722"/>
              <a:gd name="T15" fmla="*/ 166 h 247"/>
              <a:gd name="T16" fmla="*/ 147 w 722"/>
              <a:gd name="T17" fmla="*/ 142 h 247"/>
              <a:gd name="T18" fmla="*/ 102 w 722"/>
              <a:gd name="T19" fmla="*/ 146 h 247"/>
              <a:gd name="T20" fmla="*/ 40 w 722"/>
              <a:gd name="T21" fmla="*/ 168 h 247"/>
              <a:gd name="T22" fmla="*/ 0 w 722"/>
              <a:gd name="T23" fmla="*/ 153 h 247"/>
              <a:gd name="T24" fmla="*/ 26 w 722"/>
              <a:gd name="T25" fmla="*/ 177 h 247"/>
              <a:gd name="T26" fmla="*/ 113 w 722"/>
              <a:gd name="T27" fmla="*/ 156 h 247"/>
              <a:gd name="T28" fmla="*/ 169 w 722"/>
              <a:gd name="T29" fmla="*/ 175 h 247"/>
              <a:gd name="T30" fmla="*/ 255 w 722"/>
              <a:gd name="T31" fmla="*/ 120 h 247"/>
              <a:gd name="T32" fmla="*/ 691 w 722"/>
              <a:gd name="T33" fmla="*/ 95 h 247"/>
              <a:gd name="T34" fmla="*/ 673 w 722"/>
              <a:gd name="T35" fmla="*/ 24 h 247"/>
              <a:gd name="T36" fmla="*/ 601 w 722"/>
              <a:gd name="T37" fmla="*/ 33 h 247"/>
              <a:gd name="T38" fmla="*/ 508 w 722"/>
              <a:gd name="T39" fmla="*/ 35 h 247"/>
              <a:gd name="T40" fmla="*/ 510 w 722"/>
              <a:gd name="T41" fmla="*/ 105 h 247"/>
              <a:gd name="T42" fmla="*/ 525 w 722"/>
              <a:gd name="T43" fmla="*/ 161 h 247"/>
              <a:gd name="T44" fmla="*/ 600 w 722"/>
              <a:gd name="T45" fmla="*/ 125 h 247"/>
              <a:gd name="T46" fmla="*/ 569 w 722"/>
              <a:gd name="T47" fmla="*/ 97 h 247"/>
              <a:gd name="T48" fmla="*/ 574 w 722"/>
              <a:gd name="T49" fmla="*/ 108 h 247"/>
              <a:gd name="T50" fmla="*/ 544 w 722"/>
              <a:gd name="T51" fmla="*/ 133 h 247"/>
              <a:gd name="T52" fmla="*/ 547 w 722"/>
              <a:gd name="T53" fmla="*/ 67 h 247"/>
              <a:gd name="T54" fmla="*/ 648 w 722"/>
              <a:gd name="T55" fmla="*/ 88 h 247"/>
              <a:gd name="T56" fmla="*/ 610 w 722"/>
              <a:gd name="T57" fmla="*/ 180 h 247"/>
              <a:gd name="T58" fmla="*/ 480 w 722"/>
              <a:gd name="T59" fmla="*/ 154 h 247"/>
              <a:gd name="T60" fmla="*/ 278 w 722"/>
              <a:gd name="T61" fmla="*/ 160 h 247"/>
              <a:gd name="T62" fmla="*/ 139 w 722"/>
              <a:gd name="T63" fmla="*/ 177 h 247"/>
              <a:gd name="T64" fmla="*/ 288 w 722"/>
              <a:gd name="T65" fmla="*/ 182 h 247"/>
              <a:gd name="T66" fmla="*/ 424 w 722"/>
              <a:gd name="T67" fmla="*/ 177 h 247"/>
              <a:gd name="T68" fmla="*/ 475 w 722"/>
              <a:gd name="T69" fmla="*/ 213 h 247"/>
              <a:gd name="T70" fmla="*/ 595 w 722"/>
              <a:gd name="T71" fmla="*/ 246 h 247"/>
              <a:gd name="T72" fmla="*/ 714 w 722"/>
              <a:gd name="T73" fmla="*/ 156 h 247"/>
              <a:gd name="T74" fmla="*/ 691 w 722"/>
              <a:gd name="T75" fmla="*/ 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2" h="247">
                <a:moveTo>
                  <a:pt x="255" y="120"/>
                </a:moveTo>
                <a:cubicBezTo>
                  <a:pt x="251" y="91"/>
                  <a:pt x="211" y="69"/>
                  <a:pt x="182" y="89"/>
                </a:cubicBezTo>
                <a:cubicBezTo>
                  <a:pt x="153" y="109"/>
                  <a:pt x="164" y="139"/>
                  <a:pt x="171" y="145"/>
                </a:cubicBezTo>
                <a:cubicBezTo>
                  <a:pt x="180" y="154"/>
                  <a:pt x="202" y="154"/>
                  <a:pt x="202" y="136"/>
                </a:cubicBezTo>
                <a:cubicBezTo>
                  <a:pt x="198" y="122"/>
                  <a:pt x="182" y="128"/>
                  <a:pt x="182" y="128"/>
                </a:cubicBezTo>
                <a:cubicBezTo>
                  <a:pt x="182" y="128"/>
                  <a:pt x="171" y="119"/>
                  <a:pt x="189" y="104"/>
                </a:cubicBezTo>
                <a:cubicBezTo>
                  <a:pt x="207" y="90"/>
                  <a:pt x="230" y="101"/>
                  <a:pt x="236" y="115"/>
                </a:cubicBezTo>
                <a:cubicBezTo>
                  <a:pt x="240" y="131"/>
                  <a:pt x="240" y="156"/>
                  <a:pt x="197" y="166"/>
                </a:cubicBezTo>
                <a:cubicBezTo>
                  <a:pt x="152" y="167"/>
                  <a:pt x="147" y="142"/>
                  <a:pt x="147" y="142"/>
                </a:cubicBezTo>
                <a:cubicBezTo>
                  <a:pt x="135" y="155"/>
                  <a:pt x="123" y="144"/>
                  <a:pt x="102" y="146"/>
                </a:cubicBezTo>
                <a:cubicBezTo>
                  <a:pt x="85" y="146"/>
                  <a:pt x="58" y="162"/>
                  <a:pt x="40" y="168"/>
                </a:cubicBezTo>
                <a:cubicBezTo>
                  <a:pt x="21" y="173"/>
                  <a:pt x="0" y="153"/>
                  <a:pt x="0" y="153"/>
                </a:cubicBezTo>
                <a:cubicBezTo>
                  <a:pt x="0" y="153"/>
                  <a:pt x="5" y="171"/>
                  <a:pt x="26" y="177"/>
                </a:cubicBezTo>
                <a:cubicBezTo>
                  <a:pt x="50" y="184"/>
                  <a:pt x="94" y="156"/>
                  <a:pt x="113" y="156"/>
                </a:cubicBezTo>
                <a:cubicBezTo>
                  <a:pt x="133" y="156"/>
                  <a:pt x="169" y="175"/>
                  <a:pt x="169" y="175"/>
                </a:cubicBezTo>
                <a:cubicBezTo>
                  <a:pt x="232" y="195"/>
                  <a:pt x="260" y="151"/>
                  <a:pt x="255" y="120"/>
                </a:cubicBezTo>
                <a:close/>
                <a:moveTo>
                  <a:pt x="691" y="95"/>
                </a:moveTo>
                <a:cubicBezTo>
                  <a:pt x="691" y="95"/>
                  <a:pt x="711" y="53"/>
                  <a:pt x="673" y="24"/>
                </a:cubicBezTo>
                <a:cubicBezTo>
                  <a:pt x="628" y="0"/>
                  <a:pt x="599" y="33"/>
                  <a:pt x="601" y="33"/>
                </a:cubicBezTo>
                <a:cubicBezTo>
                  <a:pt x="585" y="25"/>
                  <a:pt x="543" y="4"/>
                  <a:pt x="508" y="35"/>
                </a:cubicBezTo>
                <a:cubicBezTo>
                  <a:pt x="476" y="68"/>
                  <a:pt x="510" y="105"/>
                  <a:pt x="510" y="105"/>
                </a:cubicBezTo>
                <a:cubicBezTo>
                  <a:pt x="510" y="105"/>
                  <a:pt x="492" y="141"/>
                  <a:pt x="525" y="161"/>
                </a:cubicBezTo>
                <a:cubicBezTo>
                  <a:pt x="563" y="183"/>
                  <a:pt x="597" y="159"/>
                  <a:pt x="600" y="125"/>
                </a:cubicBezTo>
                <a:cubicBezTo>
                  <a:pt x="600" y="106"/>
                  <a:pt x="570" y="97"/>
                  <a:pt x="569" y="97"/>
                </a:cubicBezTo>
                <a:cubicBezTo>
                  <a:pt x="570" y="97"/>
                  <a:pt x="574" y="108"/>
                  <a:pt x="574" y="108"/>
                </a:cubicBezTo>
                <a:cubicBezTo>
                  <a:pt x="584" y="128"/>
                  <a:pt x="563" y="150"/>
                  <a:pt x="544" y="133"/>
                </a:cubicBezTo>
                <a:cubicBezTo>
                  <a:pt x="525" y="117"/>
                  <a:pt x="528" y="90"/>
                  <a:pt x="547" y="67"/>
                </a:cubicBezTo>
                <a:cubicBezTo>
                  <a:pt x="566" y="46"/>
                  <a:pt x="628" y="43"/>
                  <a:pt x="648" y="88"/>
                </a:cubicBezTo>
                <a:cubicBezTo>
                  <a:pt x="668" y="134"/>
                  <a:pt x="642" y="172"/>
                  <a:pt x="610" y="180"/>
                </a:cubicBezTo>
                <a:cubicBezTo>
                  <a:pt x="578" y="189"/>
                  <a:pt x="555" y="195"/>
                  <a:pt x="480" y="154"/>
                </a:cubicBezTo>
                <a:cubicBezTo>
                  <a:pt x="404" y="112"/>
                  <a:pt x="362" y="101"/>
                  <a:pt x="278" y="160"/>
                </a:cubicBezTo>
                <a:cubicBezTo>
                  <a:pt x="201" y="216"/>
                  <a:pt x="139" y="177"/>
                  <a:pt x="139" y="177"/>
                </a:cubicBezTo>
                <a:cubicBezTo>
                  <a:pt x="153" y="185"/>
                  <a:pt x="203" y="226"/>
                  <a:pt x="288" y="182"/>
                </a:cubicBezTo>
                <a:cubicBezTo>
                  <a:pt x="372" y="137"/>
                  <a:pt x="424" y="177"/>
                  <a:pt x="424" y="177"/>
                </a:cubicBezTo>
                <a:cubicBezTo>
                  <a:pt x="475" y="213"/>
                  <a:pt x="475" y="213"/>
                  <a:pt x="475" y="213"/>
                </a:cubicBezTo>
                <a:cubicBezTo>
                  <a:pt x="495" y="230"/>
                  <a:pt x="539" y="246"/>
                  <a:pt x="595" y="246"/>
                </a:cubicBezTo>
                <a:cubicBezTo>
                  <a:pt x="654" y="247"/>
                  <a:pt x="707" y="188"/>
                  <a:pt x="714" y="156"/>
                </a:cubicBezTo>
                <a:cubicBezTo>
                  <a:pt x="722" y="123"/>
                  <a:pt x="691" y="95"/>
                  <a:pt x="691" y="95"/>
                </a:cubicBezTo>
                <a:close/>
              </a:path>
            </a:pathLst>
          </a:custGeom>
          <a:solidFill>
            <a:srgbClr val="E09C42">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833" name="组合 1832"/>
          <p:cNvGrpSpPr/>
          <p:nvPr/>
        </p:nvGrpSpPr>
        <p:grpSpPr>
          <a:xfrm>
            <a:off x="172028" y="208089"/>
            <a:ext cx="2517264" cy="7891701"/>
            <a:chOff x="16746564" y="2792027"/>
            <a:chExt cx="1246188" cy="3906838"/>
          </a:xfrm>
          <a:solidFill>
            <a:srgbClr val="E09C42">
              <a:alpha val="16000"/>
            </a:srgbClr>
          </a:solidFill>
        </p:grpSpPr>
        <p:sp>
          <p:nvSpPr>
            <p:cNvPr id="1783" name="Freeform 7"/>
            <p:cNvSpPr>
              <a:spLocks/>
            </p:cNvSpPr>
            <p:nvPr/>
          </p:nvSpPr>
          <p:spPr bwMode="auto">
            <a:xfrm>
              <a:off x="16746564" y="2792027"/>
              <a:ext cx="627063" cy="3906838"/>
            </a:xfrm>
            <a:custGeom>
              <a:avLst/>
              <a:gdLst>
                <a:gd name="T0" fmla="*/ 51 w 71"/>
                <a:gd name="T1" fmla="*/ 37 h 442"/>
                <a:gd name="T2" fmla="*/ 63 w 71"/>
                <a:gd name="T3" fmla="*/ 20 h 442"/>
                <a:gd name="T4" fmla="*/ 47 w 71"/>
                <a:gd name="T5" fmla="*/ 7 h 442"/>
                <a:gd name="T6" fmla="*/ 44 w 71"/>
                <a:gd name="T7" fmla="*/ 0 h 442"/>
                <a:gd name="T8" fmla="*/ 41 w 71"/>
                <a:gd name="T9" fmla="*/ 9 h 442"/>
                <a:gd name="T10" fmla="*/ 27 w 71"/>
                <a:gd name="T11" fmla="*/ 28 h 442"/>
                <a:gd name="T12" fmla="*/ 0 w 71"/>
                <a:gd name="T13" fmla="*/ 57 h 442"/>
                <a:gd name="T14" fmla="*/ 20 w 71"/>
                <a:gd name="T15" fmla="*/ 87 h 442"/>
                <a:gd name="T16" fmla="*/ 26 w 71"/>
                <a:gd name="T17" fmla="*/ 112 h 442"/>
                <a:gd name="T18" fmla="*/ 22 w 71"/>
                <a:gd name="T19" fmla="*/ 119 h 442"/>
                <a:gd name="T20" fmla="*/ 33 w 71"/>
                <a:gd name="T21" fmla="*/ 124 h 442"/>
                <a:gd name="T22" fmla="*/ 38 w 71"/>
                <a:gd name="T23" fmla="*/ 130 h 442"/>
                <a:gd name="T24" fmla="*/ 38 w 71"/>
                <a:gd name="T25" fmla="*/ 157 h 442"/>
                <a:gd name="T26" fmla="*/ 38 w 71"/>
                <a:gd name="T27" fmla="*/ 442 h 442"/>
                <a:gd name="T28" fmla="*/ 42 w 71"/>
                <a:gd name="T29" fmla="*/ 442 h 442"/>
                <a:gd name="T30" fmla="*/ 42 w 71"/>
                <a:gd name="T31" fmla="*/ 130 h 442"/>
                <a:gd name="T32" fmla="*/ 49 w 71"/>
                <a:gd name="T33" fmla="*/ 123 h 442"/>
                <a:gd name="T34" fmla="*/ 58 w 71"/>
                <a:gd name="T35" fmla="*/ 99 h 442"/>
                <a:gd name="T36" fmla="*/ 71 w 71"/>
                <a:gd name="T37" fmla="*/ 83 h 442"/>
                <a:gd name="T38" fmla="*/ 71 w 71"/>
                <a:gd name="T39" fmla="*/ 72 h 442"/>
                <a:gd name="T40" fmla="*/ 58 w 71"/>
                <a:gd name="T41" fmla="*/ 91 h 442"/>
                <a:gd name="T42" fmla="*/ 49 w 71"/>
                <a:gd name="T43" fmla="*/ 94 h 442"/>
                <a:gd name="T44" fmla="*/ 48 w 71"/>
                <a:gd name="T45" fmla="*/ 99 h 442"/>
                <a:gd name="T46" fmla="*/ 54 w 71"/>
                <a:gd name="T47" fmla="*/ 104 h 442"/>
                <a:gd name="T48" fmla="*/ 35 w 71"/>
                <a:gd name="T49" fmla="*/ 118 h 442"/>
                <a:gd name="T50" fmla="*/ 33 w 71"/>
                <a:gd name="T51" fmla="*/ 108 h 442"/>
                <a:gd name="T52" fmla="*/ 32 w 71"/>
                <a:gd name="T53" fmla="*/ 93 h 442"/>
                <a:gd name="T54" fmla="*/ 35 w 71"/>
                <a:gd name="T55" fmla="*/ 88 h 442"/>
                <a:gd name="T56" fmla="*/ 53 w 71"/>
                <a:gd name="T57" fmla="*/ 71 h 442"/>
                <a:gd name="T58" fmla="*/ 34 w 71"/>
                <a:gd name="T59" fmla="*/ 54 h 442"/>
                <a:gd name="T60" fmla="*/ 32 w 71"/>
                <a:gd name="T61" fmla="*/ 60 h 442"/>
                <a:gd name="T62" fmla="*/ 38 w 71"/>
                <a:gd name="T63" fmla="*/ 59 h 442"/>
                <a:gd name="T64" fmla="*/ 46 w 71"/>
                <a:gd name="T65" fmla="*/ 72 h 442"/>
                <a:gd name="T66" fmla="*/ 7 w 71"/>
                <a:gd name="T67" fmla="*/ 65 h 442"/>
                <a:gd name="T68" fmla="*/ 30 w 71"/>
                <a:gd name="T69" fmla="*/ 33 h 442"/>
                <a:gd name="T70" fmla="*/ 48 w 71"/>
                <a:gd name="T71" fmla="*/ 13 h 442"/>
                <a:gd name="T72" fmla="*/ 53 w 71"/>
                <a:gd name="T73" fmla="*/ 33 h 442"/>
                <a:gd name="T74" fmla="*/ 51 w 71"/>
                <a:gd name="T75"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442">
                  <a:moveTo>
                    <a:pt x="51" y="37"/>
                  </a:moveTo>
                  <a:cubicBezTo>
                    <a:pt x="51" y="37"/>
                    <a:pt x="65" y="35"/>
                    <a:pt x="63" y="20"/>
                  </a:cubicBezTo>
                  <a:cubicBezTo>
                    <a:pt x="60" y="6"/>
                    <a:pt x="47" y="7"/>
                    <a:pt x="47" y="7"/>
                  </a:cubicBezTo>
                  <a:cubicBezTo>
                    <a:pt x="47" y="7"/>
                    <a:pt x="48" y="1"/>
                    <a:pt x="44" y="0"/>
                  </a:cubicBezTo>
                  <a:cubicBezTo>
                    <a:pt x="44" y="0"/>
                    <a:pt x="44" y="8"/>
                    <a:pt x="41" y="9"/>
                  </a:cubicBezTo>
                  <a:cubicBezTo>
                    <a:pt x="38" y="10"/>
                    <a:pt x="29" y="16"/>
                    <a:pt x="27" y="28"/>
                  </a:cubicBezTo>
                  <a:cubicBezTo>
                    <a:pt x="27" y="28"/>
                    <a:pt x="1" y="26"/>
                    <a:pt x="0" y="57"/>
                  </a:cubicBezTo>
                  <a:cubicBezTo>
                    <a:pt x="1" y="76"/>
                    <a:pt x="20" y="87"/>
                    <a:pt x="20" y="87"/>
                  </a:cubicBezTo>
                  <a:cubicBezTo>
                    <a:pt x="20" y="87"/>
                    <a:pt x="32" y="94"/>
                    <a:pt x="26" y="112"/>
                  </a:cubicBezTo>
                  <a:cubicBezTo>
                    <a:pt x="22" y="119"/>
                    <a:pt x="22" y="119"/>
                    <a:pt x="22" y="119"/>
                  </a:cubicBezTo>
                  <a:cubicBezTo>
                    <a:pt x="22" y="119"/>
                    <a:pt x="24" y="126"/>
                    <a:pt x="33" y="124"/>
                  </a:cubicBezTo>
                  <a:cubicBezTo>
                    <a:pt x="33" y="124"/>
                    <a:pt x="38" y="123"/>
                    <a:pt x="38" y="130"/>
                  </a:cubicBezTo>
                  <a:cubicBezTo>
                    <a:pt x="38" y="137"/>
                    <a:pt x="38" y="157"/>
                    <a:pt x="38" y="157"/>
                  </a:cubicBezTo>
                  <a:cubicBezTo>
                    <a:pt x="38" y="442"/>
                    <a:pt x="38" y="442"/>
                    <a:pt x="38" y="442"/>
                  </a:cubicBezTo>
                  <a:cubicBezTo>
                    <a:pt x="42" y="442"/>
                    <a:pt x="42" y="442"/>
                    <a:pt x="42" y="442"/>
                  </a:cubicBezTo>
                  <a:cubicBezTo>
                    <a:pt x="42" y="130"/>
                    <a:pt x="42" y="130"/>
                    <a:pt x="42" y="130"/>
                  </a:cubicBezTo>
                  <a:cubicBezTo>
                    <a:pt x="42" y="130"/>
                    <a:pt x="44" y="125"/>
                    <a:pt x="49" y="123"/>
                  </a:cubicBezTo>
                  <a:cubicBezTo>
                    <a:pt x="55" y="120"/>
                    <a:pt x="63" y="113"/>
                    <a:pt x="58" y="99"/>
                  </a:cubicBezTo>
                  <a:cubicBezTo>
                    <a:pt x="71" y="83"/>
                    <a:pt x="71" y="83"/>
                    <a:pt x="71" y="83"/>
                  </a:cubicBezTo>
                  <a:cubicBezTo>
                    <a:pt x="71" y="72"/>
                    <a:pt x="71" y="72"/>
                    <a:pt x="71" y="72"/>
                  </a:cubicBezTo>
                  <a:cubicBezTo>
                    <a:pt x="71" y="72"/>
                    <a:pt x="62" y="89"/>
                    <a:pt x="58" y="91"/>
                  </a:cubicBezTo>
                  <a:cubicBezTo>
                    <a:pt x="58" y="91"/>
                    <a:pt x="56" y="94"/>
                    <a:pt x="49" y="94"/>
                  </a:cubicBezTo>
                  <a:cubicBezTo>
                    <a:pt x="45" y="95"/>
                    <a:pt x="48" y="99"/>
                    <a:pt x="48" y="99"/>
                  </a:cubicBezTo>
                  <a:cubicBezTo>
                    <a:pt x="48" y="99"/>
                    <a:pt x="54" y="100"/>
                    <a:pt x="54" y="104"/>
                  </a:cubicBezTo>
                  <a:cubicBezTo>
                    <a:pt x="54" y="107"/>
                    <a:pt x="55" y="121"/>
                    <a:pt x="35" y="118"/>
                  </a:cubicBezTo>
                  <a:cubicBezTo>
                    <a:pt x="35" y="118"/>
                    <a:pt x="30" y="117"/>
                    <a:pt x="33" y="108"/>
                  </a:cubicBezTo>
                  <a:cubicBezTo>
                    <a:pt x="36" y="100"/>
                    <a:pt x="32" y="93"/>
                    <a:pt x="32" y="93"/>
                  </a:cubicBezTo>
                  <a:cubicBezTo>
                    <a:pt x="32" y="93"/>
                    <a:pt x="31" y="88"/>
                    <a:pt x="35" y="88"/>
                  </a:cubicBezTo>
                  <a:cubicBezTo>
                    <a:pt x="39" y="88"/>
                    <a:pt x="50" y="84"/>
                    <a:pt x="53" y="71"/>
                  </a:cubicBezTo>
                  <a:cubicBezTo>
                    <a:pt x="53" y="52"/>
                    <a:pt x="41" y="49"/>
                    <a:pt x="34" y="54"/>
                  </a:cubicBezTo>
                  <a:cubicBezTo>
                    <a:pt x="29" y="59"/>
                    <a:pt x="32" y="60"/>
                    <a:pt x="32" y="60"/>
                  </a:cubicBezTo>
                  <a:cubicBezTo>
                    <a:pt x="32" y="60"/>
                    <a:pt x="35" y="62"/>
                    <a:pt x="38" y="59"/>
                  </a:cubicBezTo>
                  <a:cubicBezTo>
                    <a:pt x="41" y="55"/>
                    <a:pt x="49" y="61"/>
                    <a:pt x="46" y="72"/>
                  </a:cubicBezTo>
                  <a:cubicBezTo>
                    <a:pt x="44" y="82"/>
                    <a:pt x="18" y="94"/>
                    <a:pt x="7" y="65"/>
                  </a:cubicBezTo>
                  <a:cubicBezTo>
                    <a:pt x="2" y="38"/>
                    <a:pt x="18" y="30"/>
                    <a:pt x="30" y="33"/>
                  </a:cubicBezTo>
                  <a:cubicBezTo>
                    <a:pt x="30" y="33"/>
                    <a:pt x="35" y="12"/>
                    <a:pt x="48" y="13"/>
                  </a:cubicBezTo>
                  <a:cubicBezTo>
                    <a:pt x="62" y="15"/>
                    <a:pt x="57" y="32"/>
                    <a:pt x="53" y="33"/>
                  </a:cubicBezTo>
                  <a:cubicBezTo>
                    <a:pt x="53" y="33"/>
                    <a:pt x="49" y="35"/>
                    <a:pt x="5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4" name="Freeform 8"/>
            <p:cNvSpPr>
              <a:spLocks/>
            </p:cNvSpPr>
            <p:nvPr/>
          </p:nvSpPr>
          <p:spPr bwMode="auto">
            <a:xfrm>
              <a:off x="17373627" y="2792027"/>
              <a:ext cx="619125" cy="3906838"/>
            </a:xfrm>
            <a:custGeom>
              <a:avLst/>
              <a:gdLst>
                <a:gd name="T0" fmla="*/ 20 w 70"/>
                <a:gd name="T1" fmla="*/ 37 h 442"/>
                <a:gd name="T2" fmla="*/ 8 w 70"/>
                <a:gd name="T3" fmla="*/ 20 h 442"/>
                <a:gd name="T4" fmla="*/ 24 w 70"/>
                <a:gd name="T5" fmla="*/ 7 h 442"/>
                <a:gd name="T6" fmla="*/ 27 w 70"/>
                <a:gd name="T7" fmla="*/ 0 h 442"/>
                <a:gd name="T8" fmla="*/ 30 w 70"/>
                <a:gd name="T9" fmla="*/ 9 h 442"/>
                <a:gd name="T10" fmla="*/ 44 w 70"/>
                <a:gd name="T11" fmla="*/ 28 h 442"/>
                <a:gd name="T12" fmla="*/ 70 w 70"/>
                <a:gd name="T13" fmla="*/ 57 h 442"/>
                <a:gd name="T14" fmla="*/ 52 w 70"/>
                <a:gd name="T15" fmla="*/ 87 h 442"/>
                <a:gd name="T16" fmla="*/ 45 w 70"/>
                <a:gd name="T17" fmla="*/ 112 h 442"/>
                <a:gd name="T18" fmla="*/ 49 w 70"/>
                <a:gd name="T19" fmla="*/ 119 h 442"/>
                <a:gd name="T20" fmla="*/ 38 w 70"/>
                <a:gd name="T21" fmla="*/ 124 h 442"/>
                <a:gd name="T22" fmla="*/ 33 w 70"/>
                <a:gd name="T23" fmla="*/ 130 h 442"/>
                <a:gd name="T24" fmla="*/ 33 w 70"/>
                <a:gd name="T25" fmla="*/ 157 h 442"/>
                <a:gd name="T26" fmla="*/ 33 w 70"/>
                <a:gd name="T27" fmla="*/ 442 h 442"/>
                <a:gd name="T28" fmla="*/ 29 w 70"/>
                <a:gd name="T29" fmla="*/ 442 h 442"/>
                <a:gd name="T30" fmla="*/ 29 w 70"/>
                <a:gd name="T31" fmla="*/ 130 h 442"/>
                <a:gd name="T32" fmla="*/ 21 w 70"/>
                <a:gd name="T33" fmla="*/ 123 h 442"/>
                <a:gd name="T34" fmla="*/ 13 w 70"/>
                <a:gd name="T35" fmla="*/ 99 h 442"/>
                <a:gd name="T36" fmla="*/ 0 w 70"/>
                <a:gd name="T37" fmla="*/ 83 h 442"/>
                <a:gd name="T38" fmla="*/ 0 w 70"/>
                <a:gd name="T39" fmla="*/ 72 h 442"/>
                <a:gd name="T40" fmla="*/ 13 w 70"/>
                <a:gd name="T41" fmla="*/ 91 h 442"/>
                <a:gd name="T42" fmla="*/ 22 w 70"/>
                <a:gd name="T43" fmla="*/ 94 h 442"/>
                <a:gd name="T44" fmla="*/ 23 w 70"/>
                <a:gd name="T45" fmla="*/ 99 h 442"/>
                <a:gd name="T46" fmla="*/ 16 w 70"/>
                <a:gd name="T47" fmla="*/ 104 h 442"/>
                <a:gd name="T48" fmla="*/ 36 w 70"/>
                <a:gd name="T49" fmla="*/ 118 h 442"/>
                <a:gd name="T50" fmla="*/ 38 w 70"/>
                <a:gd name="T51" fmla="*/ 108 h 442"/>
                <a:gd name="T52" fmla="*/ 39 w 70"/>
                <a:gd name="T53" fmla="*/ 93 h 442"/>
                <a:gd name="T54" fmla="*/ 36 w 70"/>
                <a:gd name="T55" fmla="*/ 88 h 442"/>
                <a:gd name="T56" fmla="*/ 18 w 70"/>
                <a:gd name="T57" fmla="*/ 71 h 442"/>
                <a:gd name="T58" fmla="*/ 37 w 70"/>
                <a:gd name="T59" fmla="*/ 54 h 442"/>
                <a:gd name="T60" fmla="*/ 38 w 70"/>
                <a:gd name="T61" fmla="*/ 60 h 442"/>
                <a:gd name="T62" fmla="*/ 33 w 70"/>
                <a:gd name="T63" fmla="*/ 59 h 442"/>
                <a:gd name="T64" fmla="*/ 24 w 70"/>
                <a:gd name="T65" fmla="*/ 72 h 442"/>
                <a:gd name="T66" fmla="*/ 64 w 70"/>
                <a:gd name="T67" fmla="*/ 65 h 442"/>
                <a:gd name="T68" fmla="*/ 41 w 70"/>
                <a:gd name="T69" fmla="*/ 33 h 442"/>
                <a:gd name="T70" fmla="*/ 23 w 70"/>
                <a:gd name="T71" fmla="*/ 13 h 442"/>
                <a:gd name="T72" fmla="*/ 18 w 70"/>
                <a:gd name="T73" fmla="*/ 33 h 442"/>
                <a:gd name="T74" fmla="*/ 20 w 70"/>
                <a:gd name="T75" fmla="*/ 37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442">
                  <a:moveTo>
                    <a:pt x="20" y="37"/>
                  </a:moveTo>
                  <a:cubicBezTo>
                    <a:pt x="20" y="37"/>
                    <a:pt x="6" y="35"/>
                    <a:pt x="8" y="20"/>
                  </a:cubicBezTo>
                  <a:cubicBezTo>
                    <a:pt x="11" y="6"/>
                    <a:pt x="24" y="7"/>
                    <a:pt x="24" y="7"/>
                  </a:cubicBezTo>
                  <a:cubicBezTo>
                    <a:pt x="24" y="7"/>
                    <a:pt x="23" y="1"/>
                    <a:pt x="27" y="0"/>
                  </a:cubicBezTo>
                  <a:cubicBezTo>
                    <a:pt x="27" y="0"/>
                    <a:pt x="27" y="8"/>
                    <a:pt x="30" y="9"/>
                  </a:cubicBezTo>
                  <a:cubicBezTo>
                    <a:pt x="33" y="10"/>
                    <a:pt x="42" y="16"/>
                    <a:pt x="44" y="28"/>
                  </a:cubicBezTo>
                  <a:cubicBezTo>
                    <a:pt x="44" y="28"/>
                    <a:pt x="69" y="26"/>
                    <a:pt x="70" y="57"/>
                  </a:cubicBezTo>
                  <a:cubicBezTo>
                    <a:pt x="70" y="76"/>
                    <a:pt x="52" y="87"/>
                    <a:pt x="52" y="87"/>
                  </a:cubicBezTo>
                  <a:cubicBezTo>
                    <a:pt x="52" y="87"/>
                    <a:pt x="39" y="94"/>
                    <a:pt x="45" y="112"/>
                  </a:cubicBezTo>
                  <a:cubicBezTo>
                    <a:pt x="49" y="119"/>
                    <a:pt x="49" y="119"/>
                    <a:pt x="49" y="119"/>
                  </a:cubicBezTo>
                  <a:cubicBezTo>
                    <a:pt x="49" y="119"/>
                    <a:pt x="47" y="126"/>
                    <a:pt x="38" y="124"/>
                  </a:cubicBezTo>
                  <a:cubicBezTo>
                    <a:pt x="38" y="124"/>
                    <a:pt x="33" y="123"/>
                    <a:pt x="33" y="130"/>
                  </a:cubicBezTo>
                  <a:cubicBezTo>
                    <a:pt x="33" y="137"/>
                    <a:pt x="33" y="157"/>
                    <a:pt x="33" y="157"/>
                  </a:cubicBezTo>
                  <a:cubicBezTo>
                    <a:pt x="33" y="442"/>
                    <a:pt x="33" y="442"/>
                    <a:pt x="33" y="442"/>
                  </a:cubicBezTo>
                  <a:cubicBezTo>
                    <a:pt x="29" y="442"/>
                    <a:pt x="29" y="442"/>
                    <a:pt x="29" y="442"/>
                  </a:cubicBezTo>
                  <a:cubicBezTo>
                    <a:pt x="29" y="130"/>
                    <a:pt x="29" y="130"/>
                    <a:pt x="29" y="130"/>
                  </a:cubicBezTo>
                  <a:cubicBezTo>
                    <a:pt x="29" y="130"/>
                    <a:pt x="27" y="125"/>
                    <a:pt x="21" y="123"/>
                  </a:cubicBezTo>
                  <a:cubicBezTo>
                    <a:pt x="16" y="120"/>
                    <a:pt x="8" y="113"/>
                    <a:pt x="13" y="99"/>
                  </a:cubicBezTo>
                  <a:cubicBezTo>
                    <a:pt x="0" y="83"/>
                    <a:pt x="0" y="83"/>
                    <a:pt x="0" y="83"/>
                  </a:cubicBezTo>
                  <a:cubicBezTo>
                    <a:pt x="0" y="72"/>
                    <a:pt x="0" y="72"/>
                    <a:pt x="0" y="72"/>
                  </a:cubicBezTo>
                  <a:cubicBezTo>
                    <a:pt x="0" y="72"/>
                    <a:pt x="9" y="89"/>
                    <a:pt x="13" y="91"/>
                  </a:cubicBezTo>
                  <a:cubicBezTo>
                    <a:pt x="13" y="91"/>
                    <a:pt x="15" y="94"/>
                    <a:pt x="22" y="94"/>
                  </a:cubicBezTo>
                  <a:cubicBezTo>
                    <a:pt x="26" y="95"/>
                    <a:pt x="23" y="99"/>
                    <a:pt x="23" y="99"/>
                  </a:cubicBezTo>
                  <a:cubicBezTo>
                    <a:pt x="23" y="99"/>
                    <a:pt x="16" y="100"/>
                    <a:pt x="16" y="104"/>
                  </a:cubicBezTo>
                  <a:cubicBezTo>
                    <a:pt x="16" y="107"/>
                    <a:pt x="16" y="121"/>
                    <a:pt x="36" y="118"/>
                  </a:cubicBezTo>
                  <a:cubicBezTo>
                    <a:pt x="36" y="118"/>
                    <a:pt x="40" y="117"/>
                    <a:pt x="38" y="108"/>
                  </a:cubicBezTo>
                  <a:cubicBezTo>
                    <a:pt x="35" y="100"/>
                    <a:pt x="39" y="93"/>
                    <a:pt x="39" y="93"/>
                  </a:cubicBezTo>
                  <a:cubicBezTo>
                    <a:pt x="39" y="93"/>
                    <a:pt x="40" y="88"/>
                    <a:pt x="36" y="88"/>
                  </a:cubicBezTo>
                  <a:cubicBezTo>
                    <a:pt x="32" y="88"/>
                    <a:pt x="21" y="84"/>
                    <a:pt x="18" y="71"/>
                  </a:cubicBezTo>
                  <a:cubicBezTo>
                    <a:pt x="18" y="52"/>
                    <a:pt x="30" y="49"/>
                    <a:pt x="37" y="54"/>
                  </a:cubicBezTo>
                  <a:cubicBezTo>
                    <a:pt x="42" y="59"/>
                    <a:pt x="38" y="60"/>
                    <a:pt x="38" y="60"/>
                  </a:cubicBezTo>
                  <a:cubicBezTo>
                    <a:pt x="38" y="60"/>
                    <a:pt x="36" y="62"/>
                    <a:pt x="33" y="59"/>
                  </a:cubicBezTo>
                  <a:cubicBezTo>
                    <a:pt x="30" y="55"/>
                    <a:pt x="22" y="61"/>
                    <a:pt x="24" y="72"/>
                  </a:cubicBezTo>
                  <a:cubicBezTo>
                    <a:pt x="27" y="82"/>
                    <a:pt x="53" y="94"/>
                    <a:pt x="64" y="65"/>
                  </a:cubicBezTo>
                  <a:cubicBezTo>
                    <a:pt x="69" y="38"/>
                    <a:pt x="52" y="30"/>
                    <a:pt x="41" y="33"/>
                  </a:cubicBezTo>
                  <a:cubicBezTo>
                    <a:pt x="41" y="33"/>
                    <a:pt x="36" y="12"/>
                    <a:pt x="23" y="13"/>
                  </a:cubicBezTo>
                  <a:cubicBezTo>
                    <a:pt x="9" y="15"/>
                    <a:pt x="14" y="32"/>
                    <a:pt x="18" y="33"/>
                  </a:cubicBezTo>
                  <a:cubicBezTo>
                    <a:pt x="18" y="33"/>
                    <a:pt x="22" y="35"/>
                    <a:pt x="2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25" name="组合 1724"/>
          <p:cNvGrpSpPr/>
          <p:nvPr/>
        </p:nvGrpSpPr>
        <p:grpSpPr>
          <a:xfrm>
            <a:off x="291454" y="5226617"/>
            <a:ext cx="999861" cy="515182"/>
            <a:chOff x="5313364" y="3036094"/>
            <a:chExt cx="1404938" cy="723900"/>
          </a:xfrm>
          <a:effectLst>
            <a:outerShdw blurRad="63500" sx="102000" sy="102000" algn="ctr" rotWithShape="0">
              <a:prstClr val="black">
                <a:alpha val="40000"/>
              </a:prstClr>
            </a:outerShdw>
          </a:effectLst>
        </p:grpSpPr>
        <p:sp>
          <p:nvSpPr>
            <p:cNvPr id="1726" name="Freeform 6"/>
            <p:cNvSpPr>
              <a:spLocks/>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7" name="Freeform 7"/>
            <p:cNvSpPr>
              <a:spLocks/>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8" name="Freeform 8"/>
            <p:cNvSpPr>
              <a:spLocks/>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solidFill>
              <a:srgbClr val="E09C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437" y="452437"/>
            <a:ext cx="5953125" cy="595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693835" y="4053160"/>
            <a:ext cx="3306899" cy="3212033"/>
          </a:xfrm>
          <a:prstGeom prst="ellipse">
            <a:avLst/>
          </a:prstGeom>
          <a:ln>
            <a:noFill/>
          </a:ln>
          <a:effectLst>
            <a:softEdge rad="112500"/>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41" y="-28933"/>
            <a:ext cx="2881014" cy="2212113"/>
          </a:xfrm>
          <a:prstGeom prst="ellipse">
            <a:avLst/>
          </a:prstGeom>
          <a:ln>
            <a:noFill/>
          </a:ln>
          <a:effectLst>
            <a:softEdge rad="112500"/>
          </a:effectLst>
        </p:spPr>
      </p:pic>
      <p:sp>
        <p:nvSpPr>
          <p:cNvPr id="9" name="文本框 8"/>
          <p:cNvSpPr txBox="1"/>
          <p:nvPr/>
        </p:nvSpPr>
        <p:spPr>
          <a:xfrm>
            <a:off x="6177616" y="3531333"/>
            <a:ext cx="2535941" cy="1154967"/>
          </a:xfrm>
          <a:prstGeom prst="rect">
            <a:avLst/>
          </a:prstGeom>
          <a:noFill/>
        </p:spPr>
        <p:txBody>
          <a:bodyPr wrap="square" rtlCol="0">
            <a:spAutoFit/>
          </a:bodyPr>
          <a:lstStyle/>
          <a:p>
            <a:endParaRPr lang="zh-CN" altLang="en-US" dirty="0"/>
          </a:p>
        </p:txBody>
      </p:sp>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922152" y="-88737"/>
            <a:ext cx="3279337" cy="2719635"/>
          </a:xfrm>
          <a:prstGeom prst="ellipse">
            <a:avLst/>
          </a:prstGeom>
          <a:ln>
            <a:noFill/>
          </a:ln>
          <a:effectLst>
            <a:softEdge rad="112500"/>
          </a:effectLst>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75" y="5042511"/>
            <a:ext cx="4963376" cy="2256080"/>
          </a:xfrm>
          <a:prstGeom prst="ellipse">
            <a:avLst/>
          </a:prstGeom>
          <a:ln>
            <a:noFill/>
          </a:ln>
          <a:effectLst>
            <a:softEdge rad="112500"/>
          </a:effectLst>
        </p:spPr>
      </p:pic>
    </p:spTree>
    <p:extLst>
      <p:ext uri="{BB962C8B-B14F-4D97-AF65-F5344CB8AC3E}">
        <p14:creationId xmlns:p14="http://schemas.microsoft.com/office/powerpoint/2010/main" val="3357490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图片 9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8306" y="5379423"/>
            <a:ext cx="12424228" cy="1682067"/>
          </a:xfrm>
          <a:prstGeom prst="rect">
            <a:avLst/>
          </a:prstGeom>
          <a:ln>
            <a:noFill/>
          </a:ln>
          <a:effectLst>
            <a:softEdge rad="112500"/>
          </a:effectLst>
        </p:spPr>
      </p:pic>
      <p:grpSp>
        <p:nvGrpSpPr>
          <p:cNvPr id="7" name="组合 6"/>
          <p:cNvGrpSpPr/>
          <p:nvPr/>
        </p:nvGrpSpPr>
        <p:grpSpPr>
          <a:xfrm>
            <a:off x="3319639" y="518552"/>
            <a:ext cx="2718000" cy="4616776"/>
            <a:chOff x="3319639" y="518552"/>
            <a:chExt cx="2718000" cy="4616776"/>
          </a:xfrm>
        </p:grpSpPr>
        <p:sp>
          <p:nvSpPr>
            <p:cNvPr id="39" name="矩形 38"/>
            <p:cNvSpPr/>
            <p:nvPr/>
          </p:nvSpPr>
          <p:spPr>
            <a:xfrm>
              <a:off x="4201586" y="4673663"/>
              <a:ext cx="1107996" cy="461665"/>
            </a:xfrm>
            <a:prstGeom prst="rect">
              <a:avLst/>
            </a:prstGeom>
          </p:spPr>
          <p:txBody>
            <a:bodyPr wrap="none">
              <a:spAutoFit/>
            </a:bodyPr>
            <a:lstStyle/>
            <a:p>
              <a:pPr lvl="0"/>
              <a:r>
                <a:rPr lang="zh-CN" altLang="en-US" sz="2400" b="1"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冯玉祥</a:t>
              </a:r>
            </a:p>
          </p:txBody>
        </p:sp>
        <p:pic>
          <p:nvPicPr>
            <p:cNvPr id="3" name="图片 2"/>
            <p:cNvPicPr>
              <a:picLocks/>
            </p:cNvPicPr>
            <p:nvPr/>
          </p:nvPicPr>
          <p:blipFill>
            <a:blip r:embed="rId4">
              <a:extLst>
                <a:ext uri="{28A0092B-C50C-407E-A947-70E740481C1C}">
                  <a14:useLocalDpi xmlns:a14="http://schemas.microsoft.com/office/drawing/2010/main" val="0"/>
                </a:ext>
              </a:extLst>
            </a:blip>
            <a:stretch>
              <a:fillRect/>
            </a:stretch>
          </p:blipFill>
          <p:spPr>
            <a:xfrm>
              <a:off x="3319639" y="518552"/>
              <a:ext cx="2718000" cy="3960000"/>
            </a:xfrm>
            <a:prstGeom prst="ellipse">
              <a:avLst/>
            </a:prstGeom>
            <a:ln>
              <a:noFill/>
            </a:ln>
            <a:effectLst>
              <a:softEdge rad="112500"/>
            </a:effectLst>
          </p:spPr>
        </p:pic>
      </p:grpSp>
      <p:grpSp>
        <p:nvGrpSpPr>
          <p:cNvPr id="8" name="组合 7"/>
          <p:cNvGrpSpPr/>
          <p:nvPr/>
        </p:nvGrpSpPr>
        <p:grpSpPr>
          <a:xfrm>
            <a:off x="6308398" y="518552"/>
            <a:ext cx="2718000" cy="4616776"/>
            <a:chOff x="6308398" y="518552"/>
            <a:chExt cx="2718000" cy="4616776"/>
          </a:xfrm>
        </p:grpSpPr>
        <p:sp>
          <p:nvSpPr>
            <p:cNvPr id="40" name="矩形 39"/>
            <p:cNvSpPr/>
            <p:nvPr/>
          </p:nvSpPr>
          <p:spPr>
            <a:xfrm>
              <a:off x="7190345" y="4673663"/>
              <a:ext cx="1107996" cy="461665"/>
            </a:xfrm>
            <a:prstGeom prst="rect">
              <a:avLst/>
            </a:prstGeom>
          </p:spPr>
          <p:txBody>
            <a:bodyPr wrap="none">
              <a:spAutoFit/>
            </a:bodyPr>
            <a:lstStyle/>
            <a:p>
              <a:pPr lvl="0"/>
              <a:r>
                <a:rPr lang="zh-CN" altLang="en-US" sz="2400" b="1"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张学良</a:t>
              </a:r>
            </a:p>
          </p:txBody>
        </p:sp>
        <p:pic>
          <p:nvPicPr>
            <p:cNvPr id="4" name="图片 3"/>
            <p:cNvPicPr>
              <a:picLocks/>
            </p:cNvPicPr>
            <p:nvPr/>
          </p:nvPicPr>
          <p:blipFill>
            <a:blip r:embed="rId5">
              <a:extLst>
                <a:ext uri="{28A0092B-C50C-407E-A947-70E740481C1C}">
                  <a14:useLocalDpi xmlns:a14="http://schemas.microsoft.com/office/drawing/2010/main" val="0"/>
                </a:ext>
              </a:extLst>
            </a:blip>
            <a:stretch>
              <a:fillRect/>
            </a:stretch>
          </p:blipFill>
          <p:spPr>
            <a:xfrm>
              <a:off x="6308398" y="518552"/>
              <a:ext cx="2718000" cy="3960000"/>
            </a:xfrm>
            <a:prstGeom prst="ellipse">
              <a:avLst/>
            </a:prstGeom>
            <a:ln>
              <a:noFill/>
            </a:ln>
            <a:effectLst>
              <a:softEdge rad="112500"/>
            </a:effectLst>
          </p:spPr>
        </p:pic>
      </p:grpSp>
      <p:grpSp>
        <p:nvGrpSpPr>
          <p:cNvPr id="9" name="组合 8"/>
          <p:cNvGrpSpPr/>
          <p:nvPr/>
        </p:nvGrpSpPr>
        <p:grpSpPr>
          <a:xfrm>
            <a:off x="9297157" y="518552"/>
            <a:ext cx="2718000" cy="4616776"/>
            <a:chOff x="9297157" y="518552"/>
            <a:chExt cx="2718000" cy="4616776"/>
          </a:xfrm>
        </p:grpSpPr>
        <p:sp>
          <p:nvSpPr>
            <p:cNvPr id="103" name="矩形 102"/>
            <p:cNvSpPr/>
            <p:nvPr/>
          </p:nvSpPr>
          <p:spPr>
            <a:xfrm>
              <a:off x="10179104" y="4673663"/>
              <a:ext cx="1107996" cy="461665"/>
            </a:xfrm>
            <a:prstGeom prst="rect">
              <a:avLst/>
            </a:prstGeom>
          </p:spPr>
          <p:txBody>
            <a:bodyPr wrap="none">
              <a:spAutoFit/>
            </a:bodyPr>
            <a:lstStyle/>
            <a:p>
              <a:pPr lvl="0"/>
              <a:r>
                <a:rPr lang="zh-CN" altLang="en-US" sz="2400" b="1" dirty="0" smtClean="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杨虎城</a:t>
              </a:r>
              <a:endParaRPr lang="zh-CN" altLang="en-US" sz="2400" b="1"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endParaRPr>
            </a:p>
          </p:txBody>
        </p:sp>
        <p:pic>
          <p:nvPicPr>
            <p:cNvPr id="5" name="图片 4"/>
            <p:cNvPicPr>
              <a:picLocks/>
            </p:cNvPicPr>
            <p:nvPr/>
          </p:nvPicPr>
          <p:blipFill>
            <a:blip r:embed="rId6">
              <a:extLst>
                <a:ext uri="{28A0092B-C50C-407E-A947-70E740481C1C}">
                  <a14:useLocalDpi xmlns:a14="http://schemas.microsoft.com/office/drawing/2010/main" val="0"/>
                </a:ext>
              </a:extLst>
            </a:blip>
            <a:stretch>
              <a:fillRect/>
            </a:stretch>
          </p:blipFill>
          <p:spPr>
            <a:xfrm>
              <a:off x="9297157" y="518552"/>
              <a:ext cx="2718000" cy="3960000"/>
            </a:xfrm>
            <a:prstGeom prst="ellipse">
              <a:avLst/>
            </a:prstGeom>
            <a:ln>
              <a:noFill/>
            </a:ln>
            <a:effectLst>
              <a:softEdge rad="112500"/>
            </a:effectLst>
          </p:spPr>
        </p:pic>
      </p:grpSp>
      <p:grpSp>
        <p:nvGrpSpPr>
          <p:cNvPr id="6" name="组合 5"/>
          <p:cNvGrpSpPr/>
          <p:nvPr/>
        </p:nvGrpSpPr>
        <p:grpSpPr>
          <a:xfrm>
            <a:off x="330879" y="518552"/>
            <a:ext cx="2718001" cy="4616776"/>
            <a:chOff x="330879" y="518552"/>
            <a:chExt cx="2718001" cy="4616776"/>
          </a:xfrm>
        </p:grpSpPr>
        <p:sp>
          <p:nvSpPr>
            <p:cNvPr id="38" name="矩形 37"/>
            <p:cNvSpPr/>
            <p:nvPr/>
          </p:nvSpPr>
          <p:spPr>
            <a:xfrm>
              <a:off x="1135881" y="4673663"/>
              <a:ext cx="1107997" cy="461665"/>
            </a:xfrm>
            <a:prstGeom prst="rect">
              <a:avLst/>
            </a:prstGeom>
          </p:spPr>
          <p:txBody>
            <a:bodyPr wrap="none">
              <a:spAutoFit/>
            </a:bodyPr>
            <a:lstStyle/>
            <a:p>
              <a:pPr lvl="0" algn="ctr"/>
              <a:r>
                <a:rPr lang="zh-CN" altLang="en-US" sz="2400" b="1" dirty="0">
                  <a:blipFill dpi="0" rotWithShape="1">
                    <a:blip r:embed="rId3"/>
                    <a:srcRect/>
                    <a:tile tx="-25400" ty="0" sx="100000" sy="100000" flip="none" algn="l"/>
                  </a:blipFill>
                  <a:latin typeface="叶根友毛笔行书简体2012版" panose="02010601030101010101" pitchFamily="2" charset="-122"/>
                  <a:ea typeface="叶根友毛笔行书简体2012版" panose="02010601030101010101" pitchFamily="2" charset="-122"/>
                </a:rPr>
                <a:t>马占山</a:t>
              </a:r>
            </a:p>
          </p:txBody>
        </p:sp>
        <p:pic>
          <p:nvPicPr>
            <p:cNvPr id="44" name="图片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879" y="518552"/>
              <a:ext cx="2718001" cy="3960000"/>
            </a:xfrm>
            <a:prstGeom prst="ellipse">
              <a:avLst/>
            </a:prstGeom>
            <a:ln>
              <a:noFill/>
            </a:ln>
            <a:effectLst>
              <a:softEdge rad="112500"/>
            </a:effectLst>
          </p:spPr>
        </p:pic>
      </p:grpSp>
    </p:spTree>
    <p:extLst>
      <p:ext uri="{BB962C8B-B14F-4D97-AF65-F5344CB8AC3E}">
        <p14:creationId xmlns:p14="http://schemas.microsoft.com/office/powerpoint/2010/main" val="2367337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980881" y="1219263"/>
            <a:ext cx="1723549" cy="461665"/>
          </a:xfrm>
          <a:prstGeom prst="rect">
            <a:avLst/>
          </a:prstGeom>
        </p:spPr>
        <p:txBody>
          <a:bodyPr wrap="none">
            <a:spAutoFit/>
          </a:bodyPr>
          <a:lstStyle/>
          <a:p>
            <a:pPr lvl="0"/>
            <a:r>
              <a:rPr lang="zh-CN" altLang="en-US" sz="2400" b="1" dirty="0" smtClean="0">
                <a:blipFill dpi="0" rotWithShape="1">
                  <a:blip r:embed="rId2"/>
                  <a:srcRect/>
                  <a:tile tx="-25400" ty="0" sx="100000" sy="100000" flip="none" algn="l"/>
                </a:blipFill>
                <a:latin typeface="叶根友毛笔行书简体2012版" panose="02010601030101010101" pitchFamily="2" charset="-122"/>
                <a:ea typeface="叶根友毛笔行书简体2012版" panose="02010601030101010101" pitchFamily="2" charset="-122"/>
              </a:rPr>
              <a:t>平型关大捷</a:t>
            </a:r>
            <a:endParaRPr lang="zh-CN" altLang="en-US" sz="2400" b="1" dirty="0">
              <a:blipFill dpi="0" rotWithShape="1">
                <a:blip r:embed="rId2"/>
                <a:srcRect/>
                <a:tile tx="-25400" ty="0" sx="100000" sy="100000" flip="none" algn="l"/>
              </a:blipFill>
              <a:latin typeface="叶根友毛笔行书简体2012版" panose="02010601030101010101" pitchFamily="2" charset="-122"/>
              <a:ea typeface="叶根友毛笔行书简体2012版" panose="02010601030101010101" pitchFamily="2" charset="-122"/>
            </a:endParaRPr>
          </a:p>
        </p:txBody>
      </p:sp>
      <p:sp>
        <p:nvSpPr>
          <p:cNvPr id="39" name="矩形 38"/>
          <p:cNvSpPr/>
          <p:nvPr/>
        </p:nvSpPr>
        <p:spPr>
          <a:xfrm>
            <a:off x="3844703" y="1219263"/>
            <a:ext cx="1723549" cy="461665"/>
          </a:xfrm>
          <a:prstGeom prst="rect">
            <a:avLst/>
          </a:prstGeom>
        </p:spPr>
        <p:txBody>
          <a:bodyPr wrap="none">
            <a:spAutoFit/>
          </a:bodyPr>
          <a:lstStyle/>
          <a:p>
            <a:r>
              <a:rPr lang="zh-CN" altLang="en-US" sz="2400" b="1" dirty="0">
                <a:blipFill dpi="0" rotWithShape="1">
                  <a:blip r:embed="rId2"/>
                  <a:srcRect/>
                  <a:tile tx="-25400" ty="0" sx="100000" sy="100000" flip="none" algn="l"/>
                </a:blipFill>
                <a:latin typeface="叶根友毛笔行书简体2012版" panose="02010601030101010101" pitchFamily="2" charset="-122"/>
                <a:ea typeface="叶根友毛笔行书简体2012版" panose="02010601030101010101" pitchFamily="2" charset="-122"/>
              </a:rPr>
              <a:t>台儿庄战役</a:t>
            </a:r>
          </a:p>
        </p:txBody>
      </p:sp>
      <p:sp>
        <p:nvSpPr>
          <p:cNvPr id="40" name="矩形 39"/>
          <p:cNvSpPr/>
          <p:nvPr/>
        </p:nvSpPr>
        <p:spPr>
          <a:xfrm>
            <a:off x="6780598" y="1219263"/>
            <a:ext cx="2031325" cy="461665"/>
          </a:xfrm>
          <a:prstGeom prst="rect">
            <a:avLst/>
          </a:prstGeom>
        </p:spPr>
        <p:txBody>
          <a:bodyPr wrap="none">
            <a:spAutoFit/>
          </a:bodyPr>
          <a:lstStyle/>
          <a:p>
            <a:r>
              <a:rPr lang="zh-CN" altLang="en-US" sz="2400" b="1" dirty="0">
                <a:blipFill dpi="0" rotWithShape="1">
                  <a:blip r:embed="rId2"/>
                  <a:srcRect/>
                  <a:tile tx="-25400" ty="0" sx="100000" sy="100000" flip="none" algn="l"/>
                </a:blipFill>
                <a:latin typeface="叶根友毛笔行书简体2012版" panose="02010601030101010101" pitchFamily="2" charset="-122"/>
                <a:ea typeface="叶根友毛笔行书简体2012版" panose="02010601030101010101" pitchFamily="2" charset="-122"/>
              </a:rPr>
              <a:t>东北抗日联军</a:t>
            </a:r>
          </a:p>
        </p:txBody>
      </p:sp>
      <p:pic>
        <p:nvPicPr>
          <p:cNvPr id="99" name="图片 9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8306" y="5379423"/>
            <a:ext cx="12424228" cy="1682067"/>
          </a:xfrm>
          <a:prstGeom prst="rect">
            <a:avLst/>
          </a:prstGeom>
          <a:ln>
            <a:noFill/>
          </a:ln>
          <a:effectLst>
            <a:softEdge rad="112500"/>
          </a:effectLst>
        </p:spPr>
      </p:pic>
      <p:sp>
        <p:nvSpPr>
          <p:cNvPr id="103" name="矩形 102"/>
          <p:cNvSpPr/>
          <p:nvPr/>
        </p:nvSpPr>
        <p:spPr>
          <a:xfrm>
            <a:off x="9659479" y="1219263"/>
            <a:ext cx="1723549" cy="461665"/>
          </a:xfrm>
          <a:prstGeom prst="rect">
            <a:avLst/>
          </a:prstGeom>
        </p:spPr>
        <p:txBody>
          <a:bodyPr wrap="none">
            <a:spAutoFit/>
          </a:bodyPr>
          <a:lstStyle/>
          <a:p>
            <a:r>
              <a:rPr lang="zh-CN" altLang="en-US" sz="2400" b="1" dirty="0">
                <a:blipFill dpi="0" rotWithShape="1">
                  <a:blip r:embed="rId2"/>
                  <a:srcRect/>
                  <a:tile tx="-25400" ty="0" sx="100000" sy="100000" flip="none" algn="l"/>
                </a:blipFill>
                <a:latin typeface="叶根友毛笔行书简体2012版" panose="02010601030101010101" pitchFamily="2" charset="-122"/>
                <a:ea typeface="叶根友毛笔行书简体2012版" panose="02010601030101010101" pitchFamily="2" charset="-122"/>
              </a:rPr>
              <a:t>长城喜峰口</a:t>
            </a:r>
          </a:p>
        </p:txBody>
      </p:sp>
      <p:sp>
        <p:nvSpPr>
          <p:cNvPr id="3" name="矩形 2"/>
          <p:cNvSpPr/>
          <p:nvPr/>
        </p:nvSpPr>
        <p:spPr>
          <a:xfrm>
            <a:off x="1625710" y="2465245"/>
            <a:ext cx="9160418" cy="2599430"/>
          </a:xfrm>
          <a:prstGeom prst="rect">
            <a:avLst/>
          </a:prstGeom>
        </p:spPr>
        <p:txBody>
          <a:bodyPr wrap="square">
            <a:spAutoFit/>
          </a:bodyPr>
          <a:lstStyle/>
          <a:p>
            <a:pPr algn="ctr">
              <a:lnSpc>
                <a:spcPct val="150000"/>
              </a:lnSpc>
            </a:pPr>
            <a:r>
              <a:rPr lang="zh-CN" altLang="zh-CN" sz="2800" b="1" dirty="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正是由于中华民族的</a:t>
            </a: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团结一心</a:t>
            </a:r>
            <a:endParaRPr lang="en-US"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a:p>
            <a:pPr algn="ctr">
              <a:lnSpc>
                <a:spcPct val="150000"/>
              </a:lnSpc>
            </a:pP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正是</a:t>
            </a:r>
            <a:r>
              <a:rPr lang="zh-CN" altLang="zh-CN" sz="2800" b="1" dirty="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由于中华民族有数不清的杨靖宇、左权、张自忠</a:t>
            </a: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a:t>
            </a:r>
            <a:endParaRPr lang="en-US"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a:p>
            <a:pPr algn="ctr">
              <a:lnSpc>
                <a:spcPct val="150000"/>
              </a:lnSpc>
            </a:pP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中国人民</a:t>
            </a:r>
            <a:r>
              <a:rPr lang="zh-CN" altLang="zh-CN" sz="2800" b="1" dirty="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才最终迎来了抗日战争的</a:t>
            </a: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胜利</a:t>
            </a:r>
            <a:endParaRPr lang="en-US"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a:p>
            <a:pPr algn="ctr">
              <a:lnSpc>
                <a:spcPct val="150000"/>
              </a:lnSpc>
            </a:pPr>
            <a:r>
              <a:rPr lang="zh-CN" altLang="zh-CN" sz="2800" b="1" dirty="0" smtClean="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洗刷</a:t>
            </a:r>
            <a:r>
              <a:rPr lang="zh-CN" altLang="zh-CN" sz="2800" b="1" dirty="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rPr>
              <a:t>了近代以来的民族耻辱！</a:t>
            </a:r>
            <a:endParaRPr lang="zh-CN" altLang="en-US" sz="2800" b="1" dirty="0">
              <a:blipFill dpi="0" rotWithShape="1">
                <a:blip r:embed="rId4"/>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p:txBody>
      </p:sp>
    </p:spTree>
    <p:extLst>
      <p:ext uri="{BB962C8B-B14F-4D97-AF65-F5344CB8AC3E}">
        <p14:creationId xmlns:p14="http://schemas.microsoft.com/office/powerpoint/2010/main" val="2932672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anim calcmode="lin" valueType="num">
                                      <p:cBhvr>
                                        <p:cTn id="15" dur="500" fill="hold"/>
                                        <p:tgtEl>
                                          <p:spTgt spid="39"/>
                                        </p:tgtEl>
                                        <p:attrNameLst>
                                          <p:attrName>ppt_x</p:attrName>
                                        </p:attrNameLst>
                                      </p:cBhvr>
                                      <p:tavLst>
                                        <p:tav tm="0">
                                          <p:val>
                                            <p:strVal val="#ppt_x"/>
                                          </p:val>
                                        </p:tav>
                                        <p:tav tm="100000">
                                          <p:val>
                                            <p:strVal val="#ppt_x"/>
                                          </p:val>
                                        </p:tav>
                                      </p:tavLst>
                                    </p:anim>
                                    <p:anim calcmode="lin" valueType="num">
                                      <p:cBhvr>
                                        <p:cTn id="1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anim calcmode="lin" valueType="num">
                                      <p:cBhvr>
                                        <p:cTn id="29" dur="500" fill="hold"/>
                                        <p:tgtEl>
                                          <p:spTgt spid="103"/>
                                        </p:tgtEl>
                                        <p:attrNameLst>
                                          <p:attrName>ppt_x</p:attrName>
                                        </p:attrNameLst>
                                      </p:cBhvr>
                                      <p:tavLst>
                                        <p:tav tm="0">
                                          <p:val>
                                            <p:strVal val="#ppt_x"/>
                                          </p:val>
                                        </p:tav>
                                        <p:tav tm="100000">
                                          <p:val>
                                            <p:strVal val="#ppt_x"/>
                                          </p:val>
                                        </p:tav>
                                      </p:tavLst>
                                    </p:anim>
                                    <p:anim calcmode="lin" valueType="num">
                                      <p:cBhvr>
                                        <p:cTn id="30" dur="5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0"/>
                                        <p:tgtEl>
                                          <p:spTgt spid="3"/>
                                        </p:tgtEl>
                                      </p:cBhvr>
                                    </p:animEffect>
                                    <p:anim calcmode="lin" valueType="num">
                                      <p:cBhvr>
                                        <p:cTn id="36" dur="5000" fill="hold"/>
                                        <p:tgtEl>
                                          <p:spTgt spid="3"/>
                                        </p:tgtEl>
                                        <p:attrNameLst>
                                          <p:attrName>ppt_x</p:attrName>
                                        </p:attrNameLst>
                                      </p:cBhvr>
                                      <p:tavLst>
                                        <p:tav tm="0">
                                          <p:val>
                                            <p:strVal val="#ppt_x"/>
                                          </p:val>
                                        </p:tav>
                                        <p:tav tm="100000">
                                          <p:val>
                                            <p:strVal val="#ppt_x"/>
                                          </p:val>
                                        </p:tav>
                                      </p:tavLst>
                                    </p:anim>
                                    <p:anim calcmode="lin" valueType="num">
                                      <p:cBhvr>
                                        <p:cTn id="37" dur="5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103"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4864100"/>
          </a:xfrm>
          <a:prstGeom prst="rect">
            <a:avLst/>
          </a:prstGeom>
          <a:solidFill>
            <a:srgbClr val="00B05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 y="4712384"/>
            <a:ext cx="12431548" cy="2362714"/>
          </a:xfrm>
          <a:prstGeom prst="rect">
            <a:avLst/>
          </a:prstGeom>
          <a:ln>
            <a:noFill/>
          </a:ln>
          <a:effectLst>
            <a:softEdge rad="112500"/>
          </a:effectLst>
        </p:spPr>
      </p:pic>
      <p:sp>
        <p:nvSpPr>
          <p:cNvPr id="3" name="矩形 2"/>
          <p:cNvSpPr/>
          <p:nvPr/>
        </p:nvSpPr>
        <p:spPr>
          <a:xfrm>
            <a:off x="863510" y="1748695"/>
            <a:ext cx="10820490" cy="2677656"/>
          </a:xfrm>
          <a:prstGeom prst="rect">
            <a:avLst/>
          </a:prstGeom>
        </p:spPr>
        <p:txBody>
          <a:bodyPr wrap="square">
            <a:spAutoFit/>
          </a:bodyPr>
          <a:lstStyle/>
          <a:p>
            <a:pPr>
              <a:lnSpc>
                <a:spcPct val="150000"/>
              </a:lnSpc>
            </a:pPr>
            <a:r>
              <a:rPr lang="zh-CN" altLang="zh-CN" sz="2800" b="1" dirty="0" smtClean="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怎</a:t>
            </a:r>
            <a:r>
              <a:rPr lang="zh-CN"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能忘记南京大屠杀中被毫无人性的侵略者残杀的</a:t>
            </a:r>
            <a:r>
              <a:rPr lang="en-US"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30</a:t>
            </a:r>
            <a:r>
              <a:rPr lang="zh-CN"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多万同胞！</a:t>
            </a:r>
            <a:endParaRPr lang="en-US"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a:p>
            <a:pPr>
              <a:lnSpc>
                <a:spcPct val="150000"/>
              </a:lnSpc>
            </a:pPr>
            <a:r>
              <a:rPr lang="zh-CN"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怎能忘记在整个抗日战争期间中国付出的</a:t>
            </a:r>
            <a:r>
              <a:rPr lang="en-US"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3100</a:t>
            </a:r>
            <a:r>
              <a:rPr lang="zh-CN"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万鲜活的生命！</a:t>
            </a:r>
            <a:endParaRPr lang="en-US"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a:p>
            <a:pPr>
              <a:lnSpc>
                <a:spcPct val="150000"/>
              </a:lnSpc>
            </a:pPr>
            <a:r>
              <a:rPr lang="zh-CN"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怎能忘记日军在侵华的半个多世纪里给中华民族带来的深重灾难和精神创伤！</a:t>
            </a:r>
            <a:r>
              <a:rPr lang="zh-CN" altLang="zh-CN" sz="2800" b="1" dirty="0" smtClean="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a:t>
            </a:r>
            <a:endParaRPr lang="zh-CN" altLang="en-US"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p:txBody>
      </p:sp>
      <p:sp>
        <p:nvSpPr>
          <p:cNvPr id="15" name="矩形 14"/>
          <p:cNvSpPr/>
          <p:nvPr/>
        </p:nvSpPr>
        <p:spPr>
          <a:xfrm>
            <a:off x="685755" y="325470"/>
            <a:ext cx="10820490" cy="660437"/>
          </a:xfrm>
          <a:prstGeom prst="rect">
            <a:avLst/>
          </a:prstGeom>
        </p:spPr>
        <p:txBody>
          <a:bodyPr wrap="square">
            <a:spAutoFit/>
          </a:bodyPr>
          <a:lstStyle/>
          <a:p>
            <a:pPr algn="ctr">
              <a:lnSpc>
                <a:spcPct val="150000"/>
              </a:lnSpc>
            </a:pPr>
            <a:r>
              <a:rPr lang="zh-CN" altLang="en-US" sz="2800" b="1" dirty="0" smtClean="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但是</a:t>
            </a:r>
            <a:endParaRPr lang="en-US" altLang="zh-CN" sz="2800" b="1" dirty="0" smtClean="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p:txBody>
      </p:sp>
      <p:sp>
        <p:nvSpPr>
          <p:cNvPr id="16" name="矩形 15"/>
          <p:cNvSpPr/>
          <p:nvPr/>
        </p:nvSpPr>
        <p:spPr>
          <a:xfrm>
            <a:off x="685755" y="1028087"/>
            <a:ext cx="10820490" cy="660437"/>
          </a:xfrm>
          <a:prstGeom prst="rect">
            <a:avLst/>
          </a:prstGeom>
        </p:spPr>
        <p:txBody>
          <a:bodyPr wrap="square">
            <a:spAutoFit/>
          </a:bodyPr>
          <a:lstStyle/>
          <a:p>
            <a:pPr algn="ctr">
              <a:lnSpc>
                <a:spcPct val="150000"/>
              </a:lnSpc>
            </a:pPr>
            <a:r>
              <a:rPr lang="zh-CN" altLang="zh-CN" sz="2800" b="1" dirty="0" smtClean="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rPr>
              <a:t>我们</a:t>
            </a:r>
            <a:endParaRPr lang="en-US" altLang="zh-CN" sz="2800" b="1" dirty="0">
              <a:blipFill dpi="0" rotWithShape="1">
                <a:blip r:embed="rId3"/>
                <a:srcRect/>
                <a:tile tx="-25400" ty="-31750" sx="5000" sy="5000" flip="none" algn="l"/>
              </a:blipFill>
              <a:latin typeface="叶根友毛笔行书简体2012版" panose="02010601030101010101" pitchFamily="2" charset="-122"/>
              <a:ea typeface="叶根友毛笔行书简体2012版" panose="02010601030101010101" pitchFamily="2" charset="-122"/>
            </a:endParaRPr>
          </a:p>
        </p:txBody>
      </p:sp>
    </p:spTree>
    <p:extLst>
      <p:ext uri="{BB962C8B-B14F-4D97-AF65-F5344CB8AC3E}">
        <p14:creationId xmlns:p14="http://schemas.microsoft.com/office/powerpoint/2010/main" val="70056125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anim calcmode="lin" valueType="num">
                                      <p:cBhvr>
                                        <p:cTn id="15" dur="500" fill="hold"/>
                                        <p:tgtEl>
                                          <p:spTgt spid="16"/>
                                        </p:tgtEl>
                                        <p:attrNameLst>
                                          <p:attrName>ppt_x</p:attrName>
                                        </p:attrNameLst>
                                      </p:cBhvr>
                                      <p:tavLst>
                                        <p:tav tm="0">
                                          <p:val>
                                            <p:strVal val="#ppt_x"/>
                                          </p:val>
                                        </p:tav>
                                        <p:tav tm="100000">
                                          <p:val>
                                            <p:strVal val="#ppt_x"/>
                                          </p:val>
                                        </p:tav>
                                      </p:tavLst>
                                    </p:anim>
                                    <p:anim calcmode="lin" valueType="num">
                                      <p:cBhvr>
                                        <p:cTn id="1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0"/>
                                        <p:tgtEl>
                                          <p:spTgt spid="3"/>
                                        </p:tgtEl>
                                      </p:cBhvr>
                                    </p:animEffect>
                                    <p:anim calcmode="lin" valueType="num">
                                      <p:cBhvr>
                                        <p:cTn id="22" dur="5000" fill="hold"/>
                                        <p:tgtEl>
                                          <p:spTgt spid="3"/>
                                        </p:tgtEl>
                                        <p:attrNameLst>
                                          <p:attrName>ppt_x</p:attrName>
                                        </p:attrNameLst>
                                      </p:cBhvr>
                                      <p:tavLst>
                                        <p:tav tm="0">
                                          <p:val>
                                            <p:strVal val="#ppt_x"/>
                                          </p:val>
                                        </p:tav>
                                        <p:tav tm="100000">
                                          <p:val>
                                            <p:strVal val="#ppt_x"/>
                                          </p:val>
                                        </p:tav>
                                      </p:tavLst>
                                    </p:anim>
                                    <p:anim calcmode="lin" valueType="num">
                                      <p:cBhvr>
                                        <p:cTn id="23" dur="5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243</Words>
  <Application>Microsoft Office PowerPoint</Application>
  <PresentationFormat>宽屏</PresentationFormat>
  <Paragraphs>33</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微软雅黑</vt:lpstr>
      <vt:lpstr>华文行楷</vt:lpstr>
      <vt:lpstr>Calibri Light</vt:lpstr>
      <vt:lpstr>叶根友毛笔行书简体2012版</vt:lpstr>
      <vt:lpstr>站酷高端黑</vt:lpstr>
      <vt:lpstr>Arial</vt:lpstr>
      <vt:lpstr>迷你繁方篆</vt:lpstr>
      <vt:lpstr>Calibri</vt:lpstr>
      <vt:lpstr>宋体</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演讲比赛使用</dc:subject>
  <dc:creator>LS</dc:creator>
  <cp:lastModifiedBy>l s</cp:lastModifiedBy>
  <cp:revision>3</cp:revision>
  <dcterms:created xsi:type="dcterms:W3CDTF">2015-10-16T12:59:58Z</dcterms:created>
  <dcterms:modified xsi:type="dcterms:W3CDTF">2015-10-16T13:07:53Z</dcterms:modified>
  <cp:contentStatus>最终状态</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